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1" r:id="rId1"/>
  </p:sldMasterIdLst>
  <p:notesMasterIdLst>
    <p:notesMasterId r:id="rId40"/>
  </p:notesMasterIdLst>
  <p:handoutMasterIdLst>
    <p:handoutMasterId r:id="rId41"/>
  </p:handoutMasterIdLst>
  <p:sldIdLst>
    <p:sldId id="311" r:id="rId2"/>
    <p:sldId id="335" r:id="rId3"/>
    <p:sldId id="334" r:id="rId4"/>
    <p:sldId id="312" r:id="rId5"/>
    <p:sldId id="318" r:id="rId6"/>
    <p:sldId id="313" r:id="rId7"/>
    <p:sldId id="326" r:id="rId8"/>
    <p:sldId id="266" r:id="rId9"/>
    <p:sldId id="338" r:id="rId10"/>
    <p:sldId id="306" r:id="rId11"/>
    <p:sldId id="339" r:id="rId12"/>
    <p:sldId id="340" r:id="rId13"/>
    <p:sldId id="267" r:id="rId14"/>
    <p:sldId id="316" r:id="rId15"/>
    <p:sldId id="270" r:id="rId16"/>
    <p:sldId id="290" r:id="rId17"/>
    <p:sldId id="336" r:id="rId18"/>
    <p:sldId id="337" r:id="rId19"/>
    <p:sldId id="291" r:id="rId20"/>
    <p:sldId id="292" r:id="rId21"/>
    <p:sldId id="293" r:id="rId22"/>
    <p:sldId id="315" r:id="rId23"/>
    <p:sldId id="303" r:id="rId24"/>
    <p:sldId id="297" r:id="rId25"/>
    <p:sldId id="294" r:id="rId26"/>
    <p:sldId id="330" r:id="rId27"/>
    <p:sldId id="324" r:id="rId28"/>
    <p:sldId id="301" r:id="rId29"/>
    <p:sldId id="332" r:id="rId30"/>
    <p:sldId id="321" r:id="rId31"/>
    <p:sldId id="322" r:id="rId32"/>
    <p:sldId id="323" r:id="rId33"/>
    <p:sldId id="333" r:id="rId34"/>
    <p:sldId id="307" r:id="rId35"/>
    <p:sldId id="308" r:id="rId36"/>
    <p:sldId id="282" r:id="rId37"/>
    <p:sldId id="328" r:id="rId38"/>
    <p:sldId id="285" r:id="rId39"/>
  </p:sldIdLst>
  <p:sldSz cx="9144000" cy="5143500" type="screen16x9"/>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57"/>
    <p:restoredTop sz="93605"/>
  </p:normalViewPr>
  <p:slideViewPr>
    <p:cSldViewPr snapToGrid="0" snapToObjects="1">
      <p:cViewPr varScale="1">
        <p:scale>
          <a:sx n="148" d="100"/>
          <a:sy n="148" d="100"/>
        </p:scale>
        <p:origin x="192" y="2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A413E0-F5DB-D444-82E2-5E919EACC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charset="0"/>
                <a:ea typeface="ＭＳ Ｐゴシック" charset="-128"/>
              </a:defRPr>
            </a:lvl1pPr>
          </a:lstStyle>
          <a:p>
            <a:pPr>
              <a:defRPr/>
            </a:pPr>
            <a:endParaRPr lang="en-US"/>
          </a:p>
        </p:txBody>
      </p:sp>
      <p:sp>
        <p:nvSpPr>
          <p:cNvPr id="3" name="Date Placeholder 2">
            <a:extLst>
              <a:ext uri="{FF2B5EF4-FFF2-40B4-BE49-F238E27FC236}">
                <a16:creationId xmlns:a16="http://schemas.microsoft.com/office/drawing/2014/main" id="{81B38B19-FF01-8149-BD60-EAD38F2E0B2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atin typeface="Calibri" charset="0"/>
                <a:ea typeface="ＭＳ Ｐゴシック" charset="-128"/>
              </a:defRPr>
            </a:lvl1pPr>
          </a:lstStyle>
          <a:p>
            <a:pPr>
              <a:defRPr/>
            </a:pPr>
            <a:fld id="{E17C74D1-7D8C-9C40-A906-5D8FA458B463}" type="datetimeFigureOut">
              <a:rPr lang="en-US"/>
              <a:pPr>
                <a:defRPr/>
              </a:pPr>
              <a:t>1/6/22</a:t>
            </a:fld>
            <a:endParaRPr lang="en-US"/>
          </a:p>
        </p:txBody>
      </p:sp>
      <p:sp>
        <p:nvSpPr>
          <p:cNvPr id="4" name="Footer Placeholder 3">
            <a:extLst>
              <a:ext uri="{FF2B5EF4-FFF2-40B4-BE49-F238E27FC236}">
                <a16:creationId xmlns:a16="http://schemas.microsoft.com/office/drawing/2014/main" id="{4E312B8F-5408-1D42-8BA8-F7803E7D9E8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atin typeface="Calibri" charset="0"/>
                <a:ea typeface="ＭＳ Ｐゴシック" charset="-128"/>
              </a:defRPr>
            </a:lvl1pPr>
          </a:lstStyle>
          <a:p>
            <a:pPr>
              <a:defRPr/>
            </a:pPr>
            <a:endParaRPr lang="en-US"/>
          </a:p>
        </p:txBody>
      </p:sp>
      <p:sp>
        <p:nvSpPr>
          <p:cNvPr id="5" name="Slide Number Placeholder 4">
            <a:extLst>
              <a:ext uri="{FF2B5EF4-FFF2-40B4-BE49-F238E27FC236}">
                <a16:creationId xmlns:a16="http://schemas.microsoft.com/office/drawing/2014/main" id="{BB3FB223-AF5E-BF42-ADC1-FC5343093233}"/>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D082F9E5-537F-A046-A046-ABC50622DC30}" type="slidenum">
              <a:rPr lang="en-US" altLang="en-US"/>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jpg>
</file>

<file path=ppt/media/image16.png>
</file>

<file path=ppt/media/image17.jpg>
</file>

<file path=ppt/media/image18.png>
</file>

<file path=ppt/media/image19.png>
</file>

<file path=ppt/media/image2.jpeg>
</file>

<file path=ppt/media/image20.png>
</file>

<file path=ppt/media/image21.jpg>
</file>

<file path=ppt/media/image22.jpg>
</file>

<file path=ppt/media/image23.png>
</file>

<file path=ppt/media/image24.png>
</file>

<file path=ppt/media/image25.jpe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94D426-3EFC-E640-84FB-A07C0E0D82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charset="0"/>
                <a:ea typeface="ＭＳ Ｐゴシック" charset="-128"/>
              </a:defRPr>
            </a:lvl1pPr>
          </a:lstStyle>
          <a:p>
            <a:pPr>
              <a:defRPr/>
            </a:pPr>
            <a:endParaRPr lang="en-US"/>
          </a:p>
        </p:txBody>
      </p:sp>
      <p:sp>
        <p:nvSpPr>
          <p:cNvPr id="3" name="Date Placeholder 2">
            <a:extLst>
              <a:ext uri="{FF2B5EF4-FFF2-40B4-BE49-F238E27FC236}">
                <a16:creationId xmlns:a16="http://schemas.microsoft.com/office/drawing/2014/main" id="{FC865E30-8339-BD40-84EC-6F33FE54BD3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charset="0"/>
                <a:ea typeface="ＭＳ Ｐゴシック" charset="-128"/>
              </a:defRPr>
            </a:lvl1pPr>
          </a:lstStyle>
          <a:p>
            <a:pPr>
              <a:defRPr/>
            </a:pPr>
            <a:fld id="{F9684A9E-8581-3F4B-AEC0-4383064C3A64}" type="datetimeFigureOut">
              <a:rPr lang="en-US"/>
              <a:pPr>
                <a:defRPr/>
              </a:pPr>
              <a:t>1/6/22</a:t>
            </a:fld>
            <a:endParaRPr lang="en-US"/>
          </a:p>
        </p:txBody>
      </p:sp>
      <p:sp>
        <p:nvSpPr>
          <p:cNvPr id="4" name="Slide Image Placeholder 3">
            <a:extLst>
              <a:ext uri="{FF2B5EF4-FFF2-40B4-BE49-F238E27FC236}">
                <a16:creationId xmlns:a16="http://schemas.microsoft.com/office/drawing/2014/main" id="{5124C349-A26C-EE4B-A536-E7F67434719B}"/>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D5D9579B-D270-3543-BE13-F7B6C13E3773}"/>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2AE93F01-6D51-EE4C-B151-A4411783A6B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charset="0"/>
                <a:ea typeface="ＭＳ Ｐゴシック" charset="-128"/>
              </a:defRPr>
            </a:lvl1pPr>
          </a:lstStyle>
          <a:p>
            <a:pPr>
              <a:defRPr/>
            </a:pPr>
            <a:endParaRPr lang="en-US"/>
          </a:p>
        </p:txBody>
      </p:sp>
      <p:sp>
        <p:nvSpPr>
          <p:cNvPr id="7" name="Slide Number Placeholder 6">
            <a:extLst>
              <a:ext uri="{FF2B5EF4-FFF2-40B4-BE49-F238E27FC236}">
                <a16:creationId xmlns:a16="http://schemas.microsoft.com/office/drawing/2014/main" id="{9E294846-7562-A244-91F4-75C06AC70CAA}"/>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C44690F-DEBD-6345-8B73-93156B77E67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lstStyle>
            <a:lvl1pPr marL="0" indent="0" algn="l">
              <a:buNone/>
              <a:defRPr cap="all">
                <a:solidFill>
                  <a:schemeClr val="accent1">
                    <a:lumMod val="60000"/>
                    <a:lumOff val="4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35A1EF2-FD6F-FF40-8E43-A2309EC780BB}"/>
              </a:ext>
            </a:extLst>
          </p:cNvPr>
          <p:cNvSpPr>
            <a:spLocks noGrp="1"/>
          </p:cNvSpPr>
          <p:nvPr>
            <p:ph type="dt" sz="half" idx="10"/>
          </p:nvPr>
        </p:nvSpPr>
        <p:spPr/>
        <p:txBody>
          <a:bodyPr/>
          <a:lstStyle>
            <a:lvl1pPr>
              <a:defRPr/>
            </a:lvl1pPr>
          </a:lstStyle>
          <a:p>
            <a:pPr>
              <a:defRPr/>
            </a:pPr>
            <a:fld id="{6951E575-7D23-5C42-899D-B0930811896D}"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47C7BA66-48D5-3D4B-93FA-D8190AC993D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31D1C9A1-8132-194E-B410-0864383BB1BA}"/>
              </a:ext>
            </a:extLst>
          </p:cNvPr>
          <p:cNvSpPr>
            <a:spLocks noGrp="1"/>
          </p:cNvSpPr>
          <p:nvPr>
            <p:ph type="sldNum" sz="quarter" idx="12"/>
          </p:nvPr>
        </p:nvSpPr>
        <p:spPr/>
        <p:txBody>
          <a:bodyPr/>
          <a:lstStyle>
            <a:lvl1pPr>
              <a:defRPr/>
            </a:lvl1pPr>
          </a:lstStyle>
          <a:p>
            <a:fld id="{5F903AB5-515B-C843-9879-EC33E2C799AF}" type="slidenum">
              <a:rPr lang="en-US" altLang="en-US"/>
              <a:pPr/>
              <a:t>‹#›</a:t>
            </a:fld>
            <a:endParaRPr lang="en-US" altLang="en-US"/>
          </a:p>
        </p:txBody>
      </p:sp>
    </p:spTree>
    <p:extLst>
      <p:ext uri="{BB962C8B-B14F-4D97-AF65-F5344CB8AC3E}">
        <p14:creationId xmlns:p14="http://schemas.microsoft.com/office/powerpoint/2010/main" val="2961910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noProof="0"/>
              <a:t>Drag picture to placeholder or click icon to add</a:t>
            </a:r>
            <a:endParaRPr lang="en-US" noProof="0" dirty="0"/>
          </a:p>
        </p:txBody>
      </p:sp>
      <p:sp>
        <p:nvSpPr>
          <p:cNvPr id="4" name="Text Placeholder 3"/>
          <p:cNvSpPr>
            <a:spLocks noGrp="1"/>
          </p:cNvSpPr>
          <p:nvPr>
            <p:ph type="body" sz="half" idx="2"/>
          </p:nvPr>
        </p:nvSpPr>
        <p:spPr>
          <a:xfrm>
            <a:off x="866217" y="4025494"/>
            <a:ext cx="6619242" cy="370284"/>
          </a:xfrm>
        </p:spPr>
        <p:txBody>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3">
            <a:extLst>
              <a:ext uri="{FF2B5EF4-FFF2-40B4-BE49-F238E27FC236}">
                <a16:creationId xmlns:a16="http://schemas.microsoft.com/office/drawing/2014/main" id="{50C0A5B3-9DD3-2A46-963F-742BCA6D6EB5}"/>
              </a:ext>
            </a:extLst>
          </p:cNvPr>
          <p:cNvSpPr>
            <a:spLocks noGrp="1"/>
          </p:cNvSpPr>
          <p:nvPr>
            <p:ph type="dt" sz="half" idx="10"/>
          </p:nvPr>
        </p:nvSpPr>
        <p:spPr/>
        <p:txBody>
          <a:bodyPr/>
          <a:lstStyle>
            <a:lvl1pPr>
              <a:defRPr/>
            </a:lvl1pPr>
          </a:lstStyle>
          <a:p>
            <a:pPr>
              <a:defRPr/>
            </a:pPr>
            <a:fld id="{A5F2545F-746F-A949-AC09-B35FD3613F3E}" type="datetimeFigureOut">
              <a:rPr lang="en-US" altLang="en-US"/>
              <a:pPr>
                <a:defRPr/>
              </a:pPr>
              <a:t>1/6/22</a:t>
            </a:fld>
            <a:endParaRPr lang="en-US" altLang="en-US"/>
          </a:p>
        </p:txBody>
      </p:sp>
      <p:sp>
        <p:nvSpPr>
          <p:cNvPr id="6" name="Footer Placeholder 4">
            <a:extLst>
              <a:ext uri="{FF2B5EF4-FFF2-40B4-BE49-F238E27FC236}">
                <a16:creationId xmlns:a16="http://schemas.microsoft.com/office/drawing/2014/main" id="{4C30B72B-2463-0C4E-BBB8-283D04123CF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6A34E76-9131-DD4E-AAC2-C23E07306AC6}"/>
              </a:ext>
            </a:extLst>
          </p:cNvPr>
          <p:cNvSpPr>
            <a:spLocks noGrp="1"/>
          </p:cNvSpPr>
          <p:nvPr>
            <p:ph type="sldNum" sz="quarter" idx="12"/>
          </p:nvPr>
        </p:nvSpPr>
        <p:spPr/>
        <p:txBody>
          <a:bodyPr/>
          <a:lstStyle>
            <a:lvl1pPr>
              <a:defRPr/>
            </a:lvl1pPr>
          </a:lstStyle>
          <a:p>
            <a:fld id="{3042D4E3-23CD-2A46-AF4B-B33D44CCFDED}" type="slidenum">
              <a:rPr lang="en-US" altLang="en-US"/>
              <a:pPr/>
              <a:t>‹#›</a:t>
            </a:fld>
            <a:endParaRPr lang="en-US" altLang="en-US"/>
          </a:p>
        </p:txBody>
      </p:sp>
    </p:spTree>
    <p:extLst>
      <p:ext uri="{BB962C8B-B14F-4D97-AF65-F5344CB8AC3E}">
        <p14:creationId xmlns:p14="http://schemas.microsoft.com/office/powerpoint/2010/main" val="1746015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a:extLst>
              <a:ext uri="{FF2B5EF4-FFF2-40B4-BE49-F238E27FC236}">
                <a16:creationId xmlns:a16="http://schemas.microsoft.com/office/drawing/2014/main" id="{70CAFA76-219B-A544-96B0-AE1E0BABC3A0}"/>
              </a:ext>
            </a:extLst>
          </p:cNvPr>
          <p:cNvSpPr>
            <a:spLocks noGrp="1"/>
          </p:cNvSpPr>
          <p:nvPr>
            <p:ph type="dt" sz="half" idx="10"/>
          </p:nvPr>
        </p:nvSpPr>
        <p:spPr/>
        <p:txBody>
          <a:bodyPr/>
          <a:lstStyle>
            <a:lvl1pPr>
              <a:defRPr/>
            </a:lvl1pPr>
          </a:lstStyle>
          <a:p>
            <a:pPr>
              <a:defRPr/>
            </a:pPr>
            <a:fld id="{40C6C9E6-A84D-DD4C-9B55-126E93F24940}"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F8C6D153-6F0F-FC4E-8FB0-36CEAC42A0B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E078980-8D86-5548-A5D5-E6DDE456CF45}"/>
              </a:ext>
            </a:extLst>
          </p:cNvPr>
          <p:cNvSpPr>
            <a:spLocks noGrp="1"/>
          </p:cNvSpPr>
          <p:nvPr>
            <p:ph type="sldNum" sz="quarter" idx="12"/>
          </p:nvPr>
        </p:nvSpPr>
        <p:spPr/>
        <p:txBody>
          <a:bodyPr/>
          <a:lstStyle>
            <a:lvl1pPr>
              <a:defRPr/>
            </a:lvl1pPr>
          </a:lstStyle>
          <a:p>
            <a:fld id="{C41876A6-782E-2542-A15F-A8EA89F2F3E8}" type="slidenum">
              <a:rPr lang="en-US" altLang="en-US"/>
              <a:pPr/>
              <a:t>‹#›</a:t>
            </a:fld>
            <a:endParaRPr lang="en-US" altLang="en-US"/>
          </a:p>
        </p:txBody>
      </p:sp>
    </p:spTree>
    <p:extLst>
      <p:ext uri="{BB962C8B-B14F-4D97-AF65-F5344CB8AC3E}">
        <p14:creationId xmlns:p14="http://schemas.microsoft.com/office/powerpoint/2010/main" val="3309848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69E0BA-6D74-8B48-B00C-811A5205CDDD}"/>
              </a:ext>
            </a:extLst>
          </p:cNvPr>
          <p:cNvSpPr txBox="1"/>
          <p:nvPr/>
        </p:nvSpPr>
        <p:spPr>
          <a:xfrm>
            <a:off x="673100" y="728663"/>
            <a:ext cx="601663" cy="1500187"/>
          </a:xfrm>
          <a:prstGeom prst="rect">
            <a:avLst/>
          </a:prstGeom>
          <a:noFill/>
        </p:spPr>
        <p:txBody>
          <a:bodyPr>
            <a:spAutoFit/>
          </a:bodyPr>
          <a:lstStyle/>
          <a:p>
            <a:pPr algn="r">
              <a:defRPr/>
            </a:pPr>
            <a:r>
              <a:rPr lang="en-US" sz="9150" dirty="0">
                <a:solidFill>
                  <a:schemeClr val="accent1">
                    <a:lumMod val="60000"/>
                    <a:lumOff val="40000"/>
                  </a:schemeClr>
                </a:solidFill>
                <a:latin typeface="Arial"/>
                <a:ea typeface="+mj-ea"/>
                <a:cs typeface="+mj-cs"/>
              </a:rPr>
              <a:t>“</a:t>
            </a:r>
          </a:p>
        </p:txBody>
      </p:sp>
      <p:sp>
        <p:nvSpPr>
          <p:cNvPr id="6" name="TextBox 5">
            <a:extLst>
              <a:ext uri="{FF2B5EF4-FFF2-40B4-BE49-F238E27FC236}">
                <a16:creationId xmlns:a16="http://schemas.microsoft.com/office/drawing/2014/main" id="{5A6C1338-13E1-234B-A7BD-89016D80720A}"/>
              </a:ext>
            </a:extLst>
          </p:cNvPr>
          <p:cNvSpPr txBox="1"/>
          <p:nvPr/>
        </p:nvSpPr>
        <p:spPr>
          <a:xfrm>
            <a:off x="6997700" y="1960563"/>
            <a:ext cx="601663" cy="1500187"/>
          </a:xfrm>
          <a:prstGeom prst="rect">
            <a:avLst/>
          </a:prstGeom>
          <a:noFill/>
        </p:spPr>
        <p:txBody>
          <a:bodyPr>
            <a:spAutoFit/>
          </a:bodyPr>
          <a:lstStyle/>
          <a:p>
            <a:pPr algn="r">
              <a:defRPr/>
            </a:pPr>
            <a:r>
              <a:rPr lang="en-US" sz="9150" dirty="0">
                <a:solidFill>
                  <a:schemeClr val="accent1">
                    <a:lumMod val="60000"/>
                    <a:lumOff val="40000"/>
                  </a:schemeClr>
                </a:solidFill>
                <a:latin typeface="Arial"/>
                <a:ea typeface="+mj-ea"/>
                <a:cs typeface="+mj-cs"/>
              </a:rPr>
              <a:t>”</a:t>
            </a:r>
          </a:p>
        </p:txBody>
      </p:sp>
      <p:sp>
        <p:nvSpPr>
          <p:cNvPr id="2" name="Title 1"/>
          <p:cNvSpPr>
            <a:spLocks noGrp="1"/>
          </p:cNvSpPr>
          <p:nvPr>
            <p:ph type="title"/>
          </p:nvPr>
        </p:nvSpPr>
        <p:spPr>
          <a:xfrm>
            <a:off x="1181100" y="1085850"/>
            <a:ext cx="5999486" cy="1742531"/>
          </a:xfrm>
        </p:spPr>
        <p:txBody>
          <a:bodyPr/>
          <a:lstStyle>
            <a:lvl1pPr>
              <a:defRPr sz="3600"/>
            </a:lvl1pPr>
          </a:lstStyle>
          <a:p>
            <a:r>
              <a:rPr lang="en-US"/>
              <a:t>Click to edit Master title style</a:t>
            </a:r>
            <a:endParaRPr lang="en-US" dirty="0"/>
          </a:p>
        </p:txBody>
      </p:sp>
      <p:sp>
        <p:nvSpPr>
          <p:cNvPr id="14" name="Text Placeholder 3"/>
          <p:cNvSpPr>
            <a:spLocks noGrp="1"/>
          </p:cNvSpPr>
          <p:nvPr>
            <p:ph type="body" sz="half" idx="13"/>
          </p:nvPr>
        </p:nvSpPr>
        <p:spPr>
          <a:xfrm>
            <a:off x="1447800" y="2828380"/>
            <a:ext cx="5459737" cy="256631"/>
          </a:xfrm>
        </p:spPr>
        <p:txBody>
          <a:bodyPr/>
          <a:lstStyle>
            <a:lvl1pPr marL="0" indent="0">
              <a:buNone/>
              <a:defRPr lang="en-US" sz="1050" b="0" i="0" kern="1200" cap="small" dirty="0">
                <a:solidFill>
                  <a:schemeClr val="accent1">
                    <a:lumMod val="60000"/>
                    <a:lumOff val="4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3">
            <a:extLst>
              <a:ext uri="{FF2B5EF4-FFF2-40B4-BE49-F238E27FC236}">
                <a16:creationId xmlns:a16="http://schemas.microsoft.com/office/drawing/2014/main" id="{BD2C2D25-FF33-E449-8B95-DDFE9F8EAF18}"/>
              </a:ext>
            </a:extLst>
          </p:cNvPr>
          <p:cNvSpPr>
            <a:spLocks noGrp="1"/>
          </p:cNvSpPr>
          <p:nvPr>
            <p:ph type="dt" sz="half" idx="14"/>
          </p:nvPr>
        </p:nvSpPr>
        <p:spPr/>
        <p:txBody>
          <a:bodyPr/>
          <a:lstStyle>
            <a:lvl1pPr>
              <a:defRPr/>
            </a:lvl1pPr>
          </a:lstStyle>
          <a:p>
            <a:pPr>
              <a:defRPr/>
            </a:pPr>
            <a:fld id="{B2641A51-5BEC-664D-B91C-42189637046E}" type="datetimeFigureOut">
              <a:rPr lang="en-US" altLang="en-US"/>
              <a:pPr>
                <a:defRPr/>
              </a:pPr>
              <a:t>1/6/22</a:t>
            </a:fld>
            <a:endParaRPr lang="en-US" altLang="en-US"/>
          </a:p>
        </p:txBody>
      </p:sp>
      <p:sp>
        <p:nvSpPr>
          <p:cNvPr id="8" name="Footer Placeholder 4">
            <a:extLst>
              <a:ext uri="{FF2B5EF4-FFF2-40B4-BE49-F238E27FC236}">
                <a16:creationId xmlns:a16="http://schemas.microsoft.com/office/drawing/2014/main" id="{3E2DB471-B926-BD48-A07B-1A73B1A067AB}"/>
              </a:ext>
            </a:extLst>
          </p:cNvPr>
          <p:cNvSpPr>
            <a:spLocks noGrp="1"/>
          </p:cNvSpPr>
          <p:nvPr>
            <p:ph type="ftr" sz="quarter" idx="15"/>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B3909DFC-E561-CA4F-A0D8-0C124C031A3F}"/>
              </a:ext>
            </a:extLst>
          </p:cNvPr>
          <p:cNvSpPr>
            <a:spLocks noGrp="1"/>
          </p:cNvSpPr>
          <p:nvPr>
            <p:ph type="sldNum" sz="quarter" idx="16"/>
          </p:nvPr>
        </p:nvSpPr>
        <p:spPr/>
        <p:txBody>
          <a:bodyPr/>
          <a:lstStyle>
            <a:lvl1pPr>
              <a:defRPr/>
            </a:lvl1pPr>
          </a:lstStyle>
          <a:p>
            <a:fld id="{9D9B0BF3-E795-EA45-9C3F-47BCB68DFEE1}" type="slidenum">
              <a:rPr lang="en-US" altLang="en-US"/>
              <a:pPr/>
              <a:t>‹#›</a:t>
            </a:fld>
            <a:endParaRPr lang="en-US" altLang="en-US"/>
          </a:p>
        </p:txBody>
      </p:sp>
    </p:spTree>
    <p:extLst>
      <p:ext uri="{BB962C8B-B14F-4D97-AF65-F5344CB8AC3E}">
        <p14:creationId xmlns:p14="http://schemas.microsoft.com/office/powerpoint/2010/main" val="35744976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4" cy="123988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lstStyle>
            <a:lvl1pPr marL="0" indent="0" algn="l">
              <a:buNone/>
              <a:defRPr sz="1500" cap="none">
                <a:solidFill>
                  <a:schemeClr val="accent1">
                    <a:lumMod val="60000"/>
                    <a:lumOff val="4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671E13-0E91-734F-A98D-01B466376DA2}"/>
              </a:ext>
            </a:extLst>
          </p:cNvPr>
          <p:cNvSpPr>
            <a:spLocks noGrp="1"/>
          </p:cNvSpPr>
          <p:nvPr>
            <p:ph type="dt" sz="half" idx="10"/>
          </p:nvPr>
        </p:nvSpPr>
        <p:spPr/>
        <p:txBody>
          <a:bodyPr/>
          <a:lstStyle>
            <a:lvl1pPr>
              <a:defRPr/>
            </a:lvl1pPr>
          </a:lstStyle>
          <a:p>
            <a:pPr>
              <a:defRPr/>
            </a:pPr>
            <a:fld id="{E84635A8-EDDA-194B-8A73-748A4F1867A1}"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422726E5-6079-3B43-8C1E-592BC73E269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7D76ECE-7946-094C-9366-BD185E42336B}"/>
              </a:ext>
            </a:extLst>
          </p:cNvPr>
          <p:cNvSpPr>
            <a:spLocks noGrp="1"/>
          </p:cNvSpPr>
          <p:nvPr>
            <p:ph type="sldNum" sz="quarter" idx="12"/>
          </p:nvPr>
        </p:nvSpPr>
        <p:spPr/>
        <p:txBody>
          <a:bodyPr/>
          <a:lstStyle>
            <a:lvl1pPr>
              <a:defRPr/>
            </a:lvl1pPr>
          </a:lstStyle>
          <a:p>
            <a:fld id="{8A27325A-C679-564B-A7FD-043D3ECAE81E}" type="slidenum">
              <a:rPr lang="en-US" altLang="en-US"/>
              <a:pPr/>
              <a:t>‹#›</a:t>
            </a:fld>
            <a:endParaRPr lang="en-US" altLang="en-US"/>
          </a:p>
        </p:txBody>
      </p:sp>
    </p:spTree>
    <p:extLst>
      <p:ext uri="{BB962C8B-B14F-4D97-AF65-F5344CB8AC3E}">
        <p14:creationId xmlns:p14="http://schemas.microsoft.com/office/powerpoint/2010/main" val="42007777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9E7A68FC-D20A-3A44-A410-26BCFB556CFA}"/>
              </a:ext>
            </a:extLst>
          </p:cNvPr>
          <p:cNvCxnSpPr/>
          <p:nvPr/>
        </p:nvCxnSpPr>
        <p:spPr>
          <a:xfrm>
            <a:off x="2794000"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8E52D3F8-F3B1-4B4C-9503-4EAF781E5666}"/>
              </a:ext>
            </a:extLst>
          </p:cNvPr>
          <p:cNvCxnSpPr/>
          <p:nvPr/>
        </p:nvCxnSpPr>
        <p:spPr>
          <a:xfrm>
            <a:off x="5221288" y="1600200"/>
            <a:ext cx="0" cy="2974975"/>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000250"/>
            <a:ext cx="2195513" cy="2692004"/>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000250"/>
            <a:ext cx="2210096" cy="2692004"/>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000250"/>
            <a:ext cx="2199085" cy="2692004"/>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Date Placeholder 3">
            <a:extLst>
              <a:ext uri="{FF2B5EF4-FFF2-40B4-BE49-F238E27FC236}">
                <a16:creationId xmlns:a16="http://schemas.microsoft.com/office/drawing/2014/main" id="{5B4E139A-728E-F54D-81FA-5FEB1AD32573}"/>
              </a:ext>
            </a:extLst>
          </p:cNvPr>
          <p:cNvSpPr>
            <a:spLocks noGrp="1"/>
          </p:cNvSpPr>
          <p:nvPr>
            <p:ph type="dt" sz="half" idx="18"/>
          </p:nvPr>
        </p:nvSpPr>
        <p:spPr/>
        <p:txBody>
          <a:bodyPr/>
          <a:lstStyle>
            <a:lvl1pPr>
              <a:defRPr/>
            </a:lvl1pPr>
          </a:lstStyle>
          <a:p>
            <a:pPr>
              <a:defRPr/>
            </a:pPr>
            <a:fld id="{1BCCBBDA-2A15-5B4E-AABB-0331355FE65C}" type="datetimeFigureOut">
              <a:rPr lang="en-US" altLang="en-US"/>
              <a:pPr>
                <a:defRPr/>
              </a:pPr>
              <a:t>1/6/22</a:t>
            </a:fld>
            <a:endParaRPr lang="en-US" altLang="en-US"/>
          </a:p>
        </p:txBody>
      </p:sp>
      <p:sp>
        <p:nvSpPr>
          <p:cNvPr id="12" name="Footer Placeholder 4">
            <a:extLst>
              <a:ext uri="{FF2B5EF4-FFF2-40B4-BE49-F238E27FC236}">
                <a16:creationId xmlns:a16="http://schemas.microsoft.com/office/drawing/2014/main" id="{B17659A6-E65A-6444-9BCE-20824BBB328D}"/>
              </a:ext>
            </a:extLst>
          </p:cNvPr>
          <p:cNvSpPr>
            <a:spLocks noGrp="1"/>
          </p:cNvSpPr>
          <p:nvPr>
            <p:ph type="ftr" sz="quarter" idx="19"/>
          </p:nvPr>
        </p:nvSpPr>
        <p:spPr/>
        <p:txBody>
          <a:bodyPr/>
          <a:lstStyle>
            <a:lvl1pPr>
              <a:defRPr/>
            </a:lvl1pPr>
          </a:lstStyle>
          <a:p>
            <a:pPr>
              <a:defRPr/>
            </a:pPr>
            <a:endParaRPr lang="en-US"/>
          </a:p>
        </p:txBody>
      </p:sp>
      <p:sp>
        <p:nvSpPr>
          <p:cNvPr id="13" name="Slide Number Placeholder 5">
            <a:extLst>
              <a:ext uri="{FF2B5EF4-FFF2-40B4-BE49-F238E27FC236}">
                <a16:creationId xmlns:a16="http://schemas.microsoft.com/office/drawing/2014/main" id="{F700890F-9F42-FD48-BDDB-82307A2E1BA7}"/>
              </a:ext>
            </a:extLst>
          </p:cNvPr>
          <p:cNvSpPr>
            <a:spLocks noGrp="1"/>
          </p:cNvSpPr>
          <p:nvPr>
            <p:ph type="sldNum" sz="quarter" idx="20"/>
          </p:nvPr>
        </p:nvSpPr>
        <p:spPr/>
        <p:txBody>
          <a:bodyPr/>
          <a:lstStyle>
            <a:lvl1pPr>
              <a:defRPr/>
            </a:lvl1pPr>
          </a:lstStyle>
          <a:p>
            <a:fld id="{386C9167-F774-4D4E-AD44-AC3D73BEE517}" type="slidenum">
              <a:rPr lang="en-US" altLang="en-US"/>
              <a:pPr/>
              <a:t>‹#›</a:t>
            </a:fld>
            <a:endParaRPr lang="en-US" altLang="en-US"/>
          </a:p>
        </p:txBody>
      </p:sp>
    </p:spTree>
    <p:extLst>
      <p:ext uri="{BB962C8B-B14F-4D97-AF65-F5344CB8AC3E}">
        <p14:creationId xmlns:p14="http://schemas.microsoft.com/office/powerpoint/2010/main" val="24481828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5B8C6BD4-1010-4847-99EE-B921055CC7B0}"/>
              </a:ext>
            </a:extLst>
          </p:cNvPr>
          <p:cNvCxnSpPr/>
          <p:nvPr/>
        </p:nvCxnSpPr>
        <p:spPr>
          <a:xfrm>
            <a:off x="2794000"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02C8B9E-A49D-4D45-956C-5B14AFA45F4A}"/>
              </a:ext>
            </a:extLst>
          </p:cNvPr>
          <p:cNvCxnSpPr/>
          <p:nvPr/>
        </p:nvCxnSpPr>
        <p:spPr>
          <a:xfrm>
            <a:off x="5221288" y="1600200"/>
            <a:ext cx="0" cy="2974975"/>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noProof="0"/>
              <a:t>Drag picture to placeholder or click icon to add</a:t>
            </a:r>
            <a:endParaRPr lang="en-US" noProof="0" dirty="0"/>
          </a:p>
        </p:txBody>
      </p:sp>
      <p:sp>
        <p:nvSpPr>
          <p:cNvPr id="22" name="Text Placeholder 3"/>
          <p:cNvSpPr>
            <a:spLocks noGrp="1"/>
          </p:cNvSpPr>
          <p:nvPr>
            <p:ph type="body" sz="half" idx="18"/>
          </p:nvPr>
        </p:nvSpPr>
        <p:spPr>
          <a:xfrm>
            <a:off x="489347" y="3620409"/>
            <a:ext cx="2205038" cy="49439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noProof="0"/>
              <a:t>Drag picture to placeholder or click icon to add</a:t>
            </a:r>
            <a:endParaRPr lang="en-US" noProof="0" dirty="0"/>
          </a:p>
        </p:txBody>
      </p:sp>
      <p:sp>
        <p:nvSpPr>
          <p:cNvPr id="23" name="Text Placeholder 3"/>
          <p:cNvSpPr>
            <a:spLocks noGrp="1"/>
          </p:cNvSpPr>
          <p:nvPr>
            <p:ph type="body" sz="half" idx="19"/>
          </p:nvPr>
        </p:nvSpPr>
        <p:spPr>
          <a:xfrm>
            <a:off x="2916016" y="3620408"/>
            <a:ext cx="2200805" cy="49439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noProof="0"/>
              <a:t>Drag picture to placeholder or click icon to add</a:t>
            </a:r>
            <a:endParaRPr lang="en-US" noProof="0" dirty="0"/>
          </a:p>
        </p:txBody>
      </p:sp>
      <p:sp>
        <p:nvSpPr>
          <p:cNvPr id="24" name="Text Placeholder 3"/>
          <p:cNvSpPr>
            <a:spLocks noGrp="1"/>
          </p:cNvSpPr>
          <p:nvPr>
            <p:ph type="body" sz="half" idx="20"/>
          </p:nvPr>
        </p:nvSpPr>
        <p:spPr>
          <a:xfrm>
            <a:off x="5343432" y="3620406"/>
            <a:ext cx="2201998" cy="49439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5" name="Date Placeholder 3">
            <a:extLst>
              <a:ext uri="{FF2B5EF4-FFF2-40B4-BE49-F238E27FC236}">
                <a16:creationId xmlns:a16="http://schemas.microsoft.com/office/drawing/2014/main" id="{54C71D40-C44F-334D-8C65-5AA59906D366}"/>
              </a:ext>
            </a:extLst>
          </p:cNvPr>
          <p:cNvSpPr>
            <a:spLocks noGrp="1"/>
          </p:cNvSpPr>
          <p:nvPr>
            <p:ph type="dt" sz="half" idx="23"/>
          </p:nvPr>
        </p:nvSpPr>
        <p:spPr/>
        <p:txBody>
          <a:bodyPr/>
          <a:lstStyle>
            <a:lvl1pPr>
              <a:defRPr/>
            </a:lvl1pPr>
          </a:lstStyle>
          <a:p>
            <a:pPr>
              <a:defRPr/>
            </a:pPr>
            <a:fld id="{2629BD03-4967-FD43-AA52-6033A1E9644E}" type="datetimeFigureOut">
              <a:rPr lang="en-US" altLang="en-US"/>
              <a:pPr>
                <a:defRPr/>
              </a:pPr>
              <a:t>1/6/22</a:t>
            </a:fld>
            <a:endParaRPr lang="en-US" altLang="en-US"/>
          </a:p>
        </p:txBody>
      </p:sp>
      <p:sp>
        <p:nvSpPr>
          <p:cNvPr id="16" name="Footer Placeholder 4">
            <a:extLst>
              <a:ext uri="{FF2B5EF4-FFF2-40B4-BE49-F238E27FC236}">
                <a16:creationId xmlns:a16="http://schemas.microsoft.com/office/drawing/2014/main" id="{6E2EE5E1-1F9D-AE49-8923-D2BDEE2400BF}"/>
              </a:ext>
            </a:extLst>
          </p:cNvPr>
          <p:cNvSpPr>
            <a:spLocks noGrp="1"/>
          </p:cNvSpPr>
          <p:nvPr>
            <p:ph type="ftr" sz="quarter" idx="24"/>
          </p:nvPr>
        </p:nvSpPr>
        <p:spPr/>
        <p:txBody>
          <a:bodyPr/>
          <a:lstStyle>
            <a:lvl1pPr>
              <a:defRPr/>
            </a:lvl1pPr>
          </a:lstStyle>
          <a:p>
            <a:pPr>
              <a:defRPr/>
            </a:pPr>
            <a:endParaRPr lang="en-US"/>
          </a:p>
        </p:txBody>
      </p:sp>
      <p:sp>
        <p:nvSpPr>
          <p:cNvPr id="17" name="Slide Number Placeholder 5">
            <a:extLst>
              <a:ext uri="{FF2B5EF4-FFF2-40B4-BE49-F238E27FC236}">
                <a16:creationId xmlns:a16="http://schemas.microsoft.com/office/drawing/2014/main" id="{996A0C00-9FDC-9A4A-BC6E-34E0E56D4C85}"/>
              </a:ext>
            </a:extLst>
          </p:cNvPr>
          <p:cNvSpPr>
            <a:spLocks noGrp="1"/>
          </p:cNvSpPr>
          <p:nvPr>
            <p:ph type="sldNum" sz="quarter" idx="25"/>
          </p:nvPr>
        </p:nvSpPr>
        <p:spPr/>
        <p:txBody>
          <a:bodyPr/>
          <a:lstStyle>
            <a:lvl1pPr>
              <a:defRPr/>
            </a:lvl1pPr>
          </a:lstStyle>
          <a:p>
            <a:fld id="{32C73C2B-272E-CA49-92A8-68146E2C345D}" type="slidenum">
              <a:rPr lang="en-US" altLang="en-US"/>
              <a:pPr/>
              <a:t>‹#›</a:t>
            </a:fld>
            <a:endParaRPr lang="en-US" altLang="en-US"/>
          </a:p>
        </p:txBody>
      </p:sp>
    </p:spTree>
    <p:extLst>
      <p:ext uri="{BB962C8B-B14F-4D97-AF65-F5344CB8AC3E}">
        <p14:creationId xmlns:p14="http://schemas.microsoft.com/office/powerpoint/2010/main" val="30537495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108496E-ECF1-7A44-A5E0-0ABD86D0ABB8}"/>
              </a:ext>
            </a:extLst>
          </p:cNvPr>
          <p:cNvSpPr>
            <a:spLocks noGrp="1"/>
          </p:cNvSpPr>
          <p:nvPr>
            <p:ph type="dt" sz="half" idx="10"/>
          </p:nvPr>
        </p:nvSpPr>
        <p:spPr/>
        <p:txBody>
          <a:bodyPr/>
          <a:lstStyle>
            <a:lvl1pPr>
              <a:defRPr/>
            </a:lvl1pPr>
          </a:lstStyle>
          <a:p>
            <a:pPr>
              <a:defRPr/>
            </a:pPr>
            <a:fld id="{788BB463-E9AF-674E-8C3F-2AA4C5288928}"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63844381-8832-4847-B698-62B819AE44A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7F8673A-CF31-7F43-9DF4-A41D15478DBA}"/>
              </a:ext>
            </a:extLst>
          </p:cNvPr>
          <p:cNvSpPr>
            <a:spLocks noGrp="1"/>
          </p:cNvSpPr>
          <p:nvPr>
            <p:ph type="sldNum" sz="quarter" idx="12"/>
          </p:nvPr>
        </p:nvSpPr>
        <p:spPr/>
        <p:txBody>
          <a:bodyPr/>
          <a:lstStyle>
            <a:lvl1pPr>
              <a:defRPr/>
            </a:lvl1pPr>
          </a:lstStyle>
          <a:p>
            <a:fld id="{35B87594-8A88-E141-AB0C-9CEC41D33186}" type="slidenum">
              <a:rPr lang="en-US" altLang="en-US"/>
              <a:pPr/>
              <a:t>‹#›</a:t>
            </a:fld>
            <a:endParaRPr lang="en-US" altLang="en-US"/>
          </a:p>
        </p:txBody>
      </p:sp>
    </p:spTree>
    <p:extLst>
      <p:ext uri="{BB962C8B-B14F-4D97-AF65-F5344CB8AC3E}">
        <p14:creationId xmlns:p14="http://schemas.microsoft.com/office/powerpoint/2010/main" val="39562900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3D01153-A16F-CE4B-8834-867998C52CC0}"/>
              </a:ext>
            </a:extLst>
          </p:cNvPr>
          <p:cNvSpPr>
            <a:spLocks noGrp="1"/>
          </p:cNvSpPr>
          <p:nvPr>
            <p:ph type="dt" sz="half" idx="10"/>
          </p:nvPr>
        </p:nvSpPr>
        <p:spPr/>
        <p:txBody>
          <a:bodyPr/>
          <a:lstStyle>
            <a:lvl1pPr>
              <a:defRPr/>
            </a:lvl1pPr>
          </a:lstStyle>
          <a:p>
            <a:pPr>
              <a:defRPr/>
            </a:pPr>
            <a:fld id="{DD20960C-EA6C-0041-99E5-2074CEA7625E}"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A55F8E9D-759D-2243-9507-1D65C681AC4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0D62921-F3B2-8B47-8B4A-358C0C7D0580}"/>
              </a:ext>
            </a:extLst>
          </p:cNvPr>
          <p:cNvSpPr>
            <a:spLocks noGrp="1"/>
          </p:cNvSpPr>
          <p:nvPr>
            <p:ph type="sldNum" sz="quarter" idx="12"/>
          </p:nvPr>
        </p:nvSpPr>
        <p:spPr/>
        <p:txBody>
          <a:bodyPr/>
          <a:lstStyle>
            <a:lvl1pPr>
              <a:defRPr/>
            </a:lvl1pPr>
          </a:lstStyle>
          <a:p>
            <a:fld id="{33B34E00-9468-8245-BFD1-3E2ED9ED6CDC}" type="slidenum">
              <a:rPr lang="en-US" altLang="en-US"/>
              <a:pPr/>
              <a:t>‹#›</a:t>
            </a:fld>
            <a:endParaRPr lang="en-US" altLang="en-US"/>
          </a:p>
        </p:txBody>
      </p:sp>
    </p:spTree>
    <p:extLst>
      <p:ext uri="{BB962C8B-B14F-4D97-AF65-F5344CB8AC3E}">
        <p14:creationId xmlns:p14="http://schemas.microsoft.com/office/powerpoint/2010/main" val="200826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F59F645-5DE0-AB42-93E7-5A3F736BABCD}"/>
              </a:ext>
            </a:extLst>
          </p:cNvPr>
          <p:cNvSpPr>
            <a:spLocks noGrp="1"/>
          </p:cNvSpPr>
          <p:nvPr>
            <p:ph type="dt" sz="half" idx="10"/>
          </p:nvPr>
        </p:nvSpPr>
        <p:spPr/>
        <p:txBody>
          <a:bodyPr/>
          <a:lstStyle>
            <a:lvl1pPr>
              <a:defRPr/>
            </a:lvl1pPr>
          </a:lstStyle>
          <a:p>
            <a:pPr>
              <a:defRPr/>
            </a:pPr>
            <a:fld id="{A1004465-9D37-7A4E-807E-6AA40D72681E}"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7F9B38B4-4D98-014F-9E30-6BC187BEF80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571EFB3-0E5D-C742-AE7C-98C936BC0665}"/>
              </a:ext>
            </a:extLst>
          </p:cNvPr>
          <p:cNvSpPr>
            <a:spLocks noGrp="1"/>
          </p:cNvSpPr>
          <p:nvPr>
            <p:ph type="sldNum" sz="quarter" idx="12"/>
          </p:nvPr>
        </p:nvSpPr>
        <p:spPr/>
        <p:txBody>
          <a:bodyPr/>
          <a:lstStyle>
            <a:lvl1pPr>
              <a:defRPr/>
            </a:lvl1pPr>
          </a:lstStyle>
          <a:p>
            <a:fld id="{BAC0054C-1B11-BF47-9ED6-B8C4325F2295}" type="slidenum">
              <a:rPr lang="en-US" altLang="en-US"/>
              <a:pPr/>
              <a:t>‹#›</a:t>
            </a:fld>
            <a:endParaRPr lang="en-US" altLang="en-US"/>
          </a:p>
        </p:txBody>
      </p:sp>
    </p:spTree>
    <p:extLst>
      <p:ext uri="{BB962C8B-B14F-4D97-AF65-F5344CB8AC3E}">
        <p14:creationId xmlns:p14="http://schemas.microsoft.com/office/powerpoint/2010/main" val="1752625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lstStyle>
            <a:lvl1pPr marL="0" indent="0" algn="l">
              <a:buNone/>
              <a:defRPr sz="1500" cap="all">
                <a:solidFill>
                  <a:schemeClr val="accent1">
                    <a:lumMod val="60000"/>
                    <a:lumOff val="4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6189F7-EC72-CD4A-82D3-AE922D69DFF8}"/>
              </a:ext>
            </a:extLst>
          </p:cNvPr>
          <p:cNvSpPr>
            <a:spLocks noGrp="1"/>
          </p:cNvSpPr>
          <p:nvPr>
            <p:ph type="dt" sz="half" idx="10"/>
          </p:nvPr>
        </p:nvSpPr>
        <p:spPr/>
        <p:txBody>
          <a:bodyPr/>
          <a:lstStyle>
            <a:lvl1pPr>
              <a:defRPr/>
            </a:lvl1pPr>
          </a:lstStyle>
          <a:p>
            <a:pPr>
              <a:defRPr/>
            </a:pPr>
            <a:fld id="{4BCC37B3-F856-3C40-BD45-8616C42EC789}"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731DB961-D4C6-2A46-9094-D8F664BA366E}"/>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A3D041B-B964-A147-91E7-B8FD0BF3266C}"/>
              </a:ext>
            </a:extLst>
          </p:cNvPr>
          <p:cNvSpPr>
            <a:spLocks noGrp="1"/>
          </p:cNvSpPr>
          <p:nvPr>
            <p:ph type="sldNum" sz="quarter" idx="12"/>
          </p:nvPr>
        </p:nvSpPr>
        <p:spPr/>
        <p:txBody>
          <a:bodyPr/>
          <a:lstStyle>
            <a:lvl1pPr>
              <a:defRPr/>
            </a:lvl1pPr>
          </a:lstStyle>
          <a:p>
            <a:fld id="{8AFD754B-2B77-8345-9F25-1048D54AD7A4}" type="slidenum">
              <a:rPr lang="en-US" altLang="en-US"/>
              <a:pPr/>
              <a:t>‹#›</a:t>
            </a:fld>
            <a:endParaRPr lang="en-US" altLang="en-US"/>
          </a:p>
        </p:txBody>
      </p:sp>
    </p:spTree>
    <p:extLst>
      <p:ext uri="{BB962C8B-B14F-4D97-AF65-F5344CB8AC3E}">
        <p14:creationId xmlns:p14="http://schemas.microsoft.com/office/powerpoint/2010/main" val="2884951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1542069"/>
            <a:ext cx="3297256" cy="3150184"/>
          </a:xfrm>
        </p:spPr>
        <p:txBody>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702062D9-2692-6244-824D-BADDDE688B26}"/>
              </a:ext>
            </a:extLst>
          </p:cNvPr>
          <p:cNvSpPr>
            <a:spLocks noGrp="1"/>
          </p:cNvSpPr>
          <p:nvPr>
            <p:ph type="dt" sz="half" idx="10"/>
          </p:nvPr>
        </p:nvSpPr>
        <p:spPr/>
        <p:txBody>
          <a:bodyPr/>
          <a:lstStyle>
            <a:lvl1pPr>
              <a:defRPr/>
            </a:lvl1pPr>
          </a:lstStyle>
          <a:p>
            <a:pPr>
              <a:defRPr/>
            </a:pPr>
            <a:fld id="{E805B369-5693-2C47-8115-CE87EE0D1DC3}" type="datetimeFigureOut">
              <a:rPr lang="en-US" altLang="en-US"/>
              <a:pPr>
                <a:defRPr/>
              </a:pPr>
              <a:t>1/6/22</a:t>
            </a:fld>
            <a:endParaRPr lang="en-US" altLang="en-US"/>
          </a:p>
        </p:txBody>
      </p:sp>
      <p:sp>
        <p:nvSpPr>
          <p:cNvPr id="6" name="Footer Placeholder 4">
            <a:extLst>
              <a:ext uri="{FF2B5EF4-FFF2-40B4-BE49-F238E27FC236}">
                <a16:creationId xmlns:a16="http://schemas.microsoft.com/office/drawing/2014/main" id="{9259638C-01AC-F943-BBF1-77AD85F0084A}"/>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D5B36C9A-B727-D64A-BA9A-75291DFCCD76}"/>
              </a:ext>
            </a:extLst>
          </p:cNvPr>
          <p:cNvSpPr>
            <a:spLocks noGrp="1"/>
          </p:cNvSpPr>
          <p:nvPr>
            <p:ph type="sldNum" sz="quarter" idx="12"/>
          </p:nvPr>
        </p:nvSpPr>
        <p:spPr/>
        <p:txBody>
          <a:bodyPr/>
          <a:lstStyle>
            <a:lvl1pPr>
              <a:defRPr/>
            </a:lvl1pPr>
          </a:lstStyle>
          <a:p>
            <a:fld id="{969AEB00-2EA8-B040-8459-AE030708229E}" type="slidenum">
              <a:rPr lang="en-US" altLang="en-US"/>
              <a:pPr/>
              <a:t>‹#›</a:t>
            </a:fld>
            <a:endParaRPr lang="en-US" altLang="en-US"/>
          </a:p>
        </p:txBody>
      </p:sp>
    </p:spTree>
    <p:extLst>
      <p:ext uri="{BB962C8B-B14F-4D97-AF65-F5344CB8AC3E}">
        <p14:creationId xmlns:p14="http://schemas.microsoft.com/office/powerpoint/2010/main" val="2750614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1885950"/>
            <a:ext cx="3297254" cy="2806304"/>
          </a:xfrm>
        </p:spPr>
        <p:txBody>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1885950"/>
            <a:ext cx="3297254" cy="2806304"/>
          </a:xfrm>
        </p:spPr>
        <p:txBody>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FBCB9B29-C10C-114C-8240-62766B9CC32C}"/>
              </a:ext>
            </a:extLst>
          </p:cNvPr>
          <p:cNvSpPr>
            <a:spLocks noGrp="1"/>
          </p:cNvSpPr>
          <p:nvPr>
            <p:ph type="dt" sz="half" idx="10"/>
          </p:nvPr>
        </p:nvSpPr>
        <p:spPr/>
        <p:txBody>
          <a:bodyPr/>
          <a:lstStyle>
            <a:lvl1pPr>
              <a:defRPr/>
            </a:lvl1pPr>
          </a:lstStyle>
          <a:p>
            <a:pPr>
              <a:defRPr/>
            </a:pPr>
            <a:fld id="{59F71E8E-7585-7341-970F-4D51A9995EE9}" type="datetimeFigureOut">
              <a:rPr lang="en-US" altLang="en-US"/>
              <a:pPr>
                <a:defRPr/>
              </a:pPr>
              <a:t>1/6/22</a:t>
            </a:fld>
            <a:endParaRPr lang="en-US" altLang="en-US"/>
          </a:p>
        </p:txBody>
      </p:sp>
      <p:sp>
        <p:nvSpPr>
          <p:cNvPr id="8" name="Footer Placeholder 4">
            <a:extLst>
              <a:ext uri="{FF2B5EF4-FFF2-40B4-BE49-F238E27FC236}">
                <a16:creationId xmlns:a16="http://schemas.microsoft.com/office/drawing/2014/main" id="{68EF8FEF-4B86-7B4C-B9B9-6A109FBF2735}"/>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F219F465-CADB-2843-8A75-F7E9E7294E9D}"/>
              </a:ext>
            </a:extLst>
          </p:cNvPr>
          <p:cNvSpPr>
            <a:spLocks noGrp="1"/>
          </p:cNvSpPr>
          <p:nvPr>
            <p:ph type="sldNum" sz="quarter" idx="12"/>
          </p:nvPr>
        </p:nvSpPr>
        <p:spPr/>
        <p:txBody>
          <a:bodyPr/>
          <a:lstStyle>
            <a:lvl1pPr>
              <a:defRPr/>
            </a:lvl1pPr>
          </a:lstStyle>
          <a:p>
            <a:fld id="{62C5C307-520E-0343-9018-213A7144368B}" type="slidenum">
              <a:rPr lang="en-US" altLang="en-US"/>
              <a:pPr/>
              <a:t>‹#›</a:t>
            </a:fld>
            <a:endParaRPr lang="en-US" altLang="en-US"/>
          </a:p>
        </p:txBody>
      </p:sp>
    </p:spTree>
    <p:extLst>
      <p:ext uri="{BB962C8B-B14F-4D97-AF65-F5344CB8AC3E}">
        <p14:creationId xmlns:p14="http://schemas.microsoft.com/office/powerpoint/2010/main" val="2911524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50965CBB-DEE3-814A-964F-BBE6D24D0700}"/>
              </a:ext>
            </a:extLst>
          </p:cNvPr>
          <p:cNvSpPr>
            <a:spLocks noGrp="1"/>
          </p:cNvSpPr>
          <p:nvPr>
            <p:ph type="dt" sz="half" idx="10"/>
          </p:nvPr>
        </p:nvSpPr>
        <p:spPr/>
        <p:txBody>
          <a:bodyPr/>
          <a:lstStyle>
            <a:lvl1pPr>
              <a:defRPr/>
            </a:lvl1pPr>
          </a:lstStyle>
          <a:p>
            <a:pPr>
              <a:defRPr/>
            </a:pPr>
            <a:fld id="{12584D2C-BA9A-4B4F-8ECB-5C5E13C010DE}" type="datetimeFigureOut">
              <a:rPr lang="en-US" altLang="en-US"/>
              <a:pPr>
                <a:defRPr/>
              </a:pPr>
              <a:t>1/6/22</a:t>
            </a:fld>
            <a:endParaRPr lang="en-US" altLang="en-US"/>
          </a:p>
        </p:txBody>
      </p:sp>
      <p:sp>
        <p:nvSpPr>
          <p:cNvPr id="4" name="Footer Placeholder 4">
            <a:extLst>
              <a:ext uri="{FF2B5EF4-FFF2-40B4-BE49-F238E27FC236}">
                <a16:creationId xmlns:a16="http://schemas.microsoft.com/office/drawing/2014/main" id="{B36AA860-BAB5-1C49-852E-AD895CC52EC1}"/>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79942AE7-A2B5-F740-8636-B40DB48EE95C}"/>
              </a:ext>
            </a:extLst>
          </p:cNvPr>
          <p:cNvSpPr>
            <a:spLocks noGrp="1"/>
          </p:cNvSpPr>
          <p:nvPr>
            <p:ph type="sldNum" sz="quarter" idx="12"/>
          </p:nvPr>
        </p:nvSpPr>
        <p:spPr/>
        <p:txBody>
          <a:bodyPr/>
          <a:lstStyle>
            <a:lvl1pPr>
              <a:defRPr/>
            </a:lvl1pPr>
          </a:lstStyle>
          <a:p>
            <a:fld id="{AE0C96B8-E945-944F-95D5-6412B90C7792}" type="slidenum">
              <a:rPr lang="en-US" altLang="en-US"/>
              <a:pPr/>
              <a:t>‹#›</a:t>
            </a:fld>
            <a:endParaRPr lang="en-US" altLang="en-US"/>
          </a:p>
        </p:txBody>
      </p:sp>
    </p:spTree>
    <p:extLst>
      <p:ext uri="{BB962C8B-B14F-4D97-AF65-F5344CB8AC3E}">
        <p14:creationId xmlns:p14="http://schemas.microsoft.com/office/powerpoint/2010/main" val="3948203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175F0C26-68C4-4745-8550-DC63F5E10C80}"/>
              </a:ext>
            </a:extLst>
          </p:cNvPr>
          <p:cNvSpPr>
            <a:spLocks noGrp="1"/>
          </p:cNvSpPr>
          <p:nvPr>
            <p:ph type="dt" sz="half" idx="10"/>
          </p:nvPr>
        </p:nvSpPr>
        <p:spPr/>
        <p:txBody>
          <a:bodyPr/>
          <a:lstStyle>
            <a:lvl1pPr>
              <a:defRPr/>
            </a:lvl1pPr>
          </a:lstStyle>
          <a:p>
            <a:pPr>
              <a:defRPr/>
            </a:pPr>
            <a:fld id="{99834E1E-FE97-074D-BC05-8EB2DEB7F742}" type="datetimeFigureOut">
              <a:rPr lang="en-US" altLang="en-US"/>
              <a:pPr>
                <a:defRPr/>
              </a:pPr>
              <a:t>1/6/22</a:t>
            </a:fld>
            <a:endParaRPr lang="en-US" altLang="en-US"/>
          </a:p>
        </p:txBody>
      </p:sp>
      <p:sp>
        <p:nvSpPr>
          <p:cNvPr id="3" name="Footer Placeholder 4">
            <a:extLst>
              <a:ext uri="{FF2B5EF4-FFF2-40B4-BE49-F238E27FC236}">
                <a16:creationId xmlns:a16="http://schemas.microsoft.com/office/drawing/2014/main" id="{D69CC135-0AA6-764E-87D8-101662FC9A93}"/>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2EC32D6C-DFC0-1F43-B0E4-4C4C77B06E68}"/>
              </a:ext>
            </a:extLst>
          </p:cNvPr>
          <p:cNvSpPr>
            <a:spLocks noGrp="1"/>
          </p:cNvSpPr>
          <p:nvPr>
            <p:ph type="sldNum" sz="quarter" idx="12"/>
          </p:nvPr>
        </p:nvSpPr>
        <p:spPr/>
        <p:txBody>
          <a:bodyPr/>
          <a:lstStyle>
            <a:lvl1pPr>
              <a:defRPr/>
            </a:lvl1pPr>
          </a:lstStyle>
          <a:p>
            <a:fld id="{5CAB4237-B9C7-414A-ACCF-0DEBF7BC0C7B}" type="slidenum">
              <a:rPr lang="en-US" altLang="en-US"/>
              <a:pPr/>
              <a:t>‹#›</a:t>
            </a:fld>
            <a:endParaRPr lang="en-US" altLang="en-US"/>
          </a:p>
        </p:txBody>
      </p:sp>
    </p:spTree>
    <p:extLst>
      <p:ext uri="{BB962C8B-B14F-4D97-AF65-F5344CB8AC3E}">
        <p14:creationId xmlns:p14="http://schemas.microsoft.com/office/powerpoint/2010/main" val="2893415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2550797" cy="10858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6"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3">
            <a:extLst>
              <a:ext uri="{FF2B5EF4-FFF2-40B4-BE49-F238E27FC236}">
                <a16:creationId xmlns:a16="http://schemas.microsoft.com/office/drawing/2014/main" id="{E0C2ABB6-0CA8-F74C-977F-91D17A8C2AC2}"/>
              </a:ext>
            </a:extLst>
          </p:cNvPr>
          <p:cNvSpPr>
            <a:spLocks noGrp="1"/>
          </p:cNvSpPr>
          <p:nvPr>
            <p:ph type="dt" sz="half" idx="10"/>
          </p:nvPr>
        </p:nvSpPr>
        <p:spPr/>
        <p:txBody>
          <a:bodyPr/>
          <a:lstStyle>
            <a:lvl1pPr>
              <a:defRPr/>
            </a:lvl1pPr>
          </a:lstStyle>
          <a:p>
            <a:pPr>
              <a:defRPr/>
            </a:pPr>
            <a:fld id="{7137F930-AB4D-3848-BE13-5F18EC65FA56}" type="datetimeFigureOut">
              <a:rPr lang="en-US" altLang="en-US"/>
              <a:pPr>
                <a:defRPr/>
              </a:pPr>
              <a:t>1/6/22</a:t>
            </a:fld>
            <a:endParaRPr lang="en-US" altLang="en-US"/>
          </a:p>
        </p:txBody>
      </p:sp>
      <p:sp>
        <p:nvSpPr>
          <p:cNvPr id="6" name="Footer Placeholder 4">
            <a:extLst>
              <a:ext uri="{FF2B5EF4-FFF2-40B4-BE49-F238E27FC236}">
                <a16:creationId xmlns:a16="http://schemas.microsoft.com/office/drawing/2014/main" id="{5CA16D05-76E1-774D-A3CD-CACFB1FC7CA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1404F73-8E70-BD43-A92F-DCC663F130E9}"/>
              </a:ext>
            </a:extLst>
          </p:cNvPr>
          <p:cNvSpPr>
            <a:spLocks noGrp="1"/>
          </p:cNvSpPr>
          <p:nvPr>
            <p:ph type="sldNum" sz="quarter" idx="12"/>
          </p:nvPr>
        </p:nvSpPr>
        <p:spPr/>
        <p:txBody>
          <a:bodyPr/>
          <a:lstStyle>
            <a:lvl1pPr>
              <a:defRPr/>
            </a:lvl1pPr>
          </a:lstStyle>
          <a:p>
            <a:fld id="{94F9DCC6-38B4-6C43-AB66-E6FA09BED0CA}" type="slidenum">
              <a:rPr lang="en-US" altLang="en-US"/>
              <a:pPr/>
              <a:t>‹#›</a:t>
            </a:fld>
            <a:endParaRPr lang="en-US" altLang="en-US"/>
          </a:p>
        </p:txBody>
      </p:sp>
    </p:spTree>
    <p:extLst>
      <p:ext uri="{BB962C8B-B14F-4D97-AF65-F5344CB8AC3E}">
        <p14:creationId xmlns:p14="http://schemas.microsoft.com/office/powerpoint/2010/main" val="3407376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rtlCol="0">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noProof="0"/>
              <a:t>Drag picture to placeholder or click icon to add</a:t>
            </a:r>
            <a:endParaRPr lang="en-US" noProof="0" dirty="0"/>
          </a:p>
        </p:txBody>
      </p:sp>
      <p:sp>
        <p:nvSpPr>
          <p:cNvPr id="4" name="Text Placeholder 3"/>
          <p:cNvSpPr>
            <a:spLocks noGrp="1"/>
          </p:cNvSpPr>
          <p:nvPr>
            <p:ph type="body" sz="half" idx="2"/>
          </p:nvPr>
        </p:nvSpPr>
        <p:spPr>
          <a:xfrm>
            <a:off x="866216" y="2743200"/>
            <a:ext cx="3813734" cy="102870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3">
            <a:extLst>
              <a:ext uri="{FF2B5EF4-FFF2-40B4-BE49-F238E27FC236}">
                <a16:creationId xmlns:a16="http://schemas.microsoft.com/office/drawing/2014/main" id="{A6661E95-E353-4D4D-9DDC-2AE196FEBD21}"/>
              </a:ext>
            </a:extLst>
          </p:cNvPr>
          <p:cNvSpPr>
            <a:spLocks noGrp="1"/>
          </p:cNvSpPr>
          <p:nvPr>
            <p:ph type="dt" sz="half" idx="10"/>
          </p:nvPr>
        </p:nvSpPr>
        <p:spPr/>
        <p:txBody>
          <a:bodyPr/>
          <a:lstStyle>
            <a:lvl1pPr>
              <a:defRPr/>
            </a:lvl1pPr>
          </a:lstStyle>
          <a:p>
            <a:pPr>
              <a:defRPr/>
            </a:pPr>
            <a:fld id="{593BD16D-2907-1648-A119-13850221D01A}" type="datetimeFigureOut">
              <a:rPr lang="en-US" altLang="en-US"/>
              <a:pPr>
                <a:defRPr/>
              </a:pPr>
              <a:t>1/6/22</a:t>
            </a:fld>
            <a:endParaRPr lang="en-US" altLang="en-US"/>
          </a:p>
        </p:txBody>
      </p:sp>
      <p:sp>
        <p:nvSpPr>
          <p:cNvPr id="6" name="Footer Placeholder 4">
            <a:extLst>
              <a:ext uri="{FF2B5EF4-FFF2-40B4-BE49-F238E27FC236}">
                <a16:creationId xmlns:a16="http://schemas.microsoft.com/office/drawing/2014/main" id="{9EAEBA42-E61B-1644-A2BA-F5706A222A13}"/>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6A4765BF-7A50-4C45-A044-3A5640262759}"/>
              </a:ext>
            </a:extLst>
          </p:cNvPr>
          <p:cNvSpPr>
            <a:spLocks noGrp="1"/>
          </p:cNvSpPr>
          <p:nvPr>
            <p:ph type="sldNum" sz="quarter" idx="12"/>
          </p:nvPr>
        </p:nvSpPr>
        <p:spPr/>
        <p:txBody>
          <a:bodyPr/>
          <a:lstStyle>
            <a:lvl1pPr>
              <a:defRPr/>
            </a:lvl1pPr>
          </a:lstStyle>
          <a:p>
            <a:fld id="{17CCD9AA-E1BA-ED4F-A2F5-B1DBE69959B2}" type="slidenum">
              <a:rPr lang="en-US" altLang="en-US"/>
              <a:pPr/>
              <a:t>‹#›</a:t>
            </a:fld>
            <a:endParaRPr lang="en-US" altLang="en-US"/>
          </a:p>
        </p:txBody>
      </p:sp>
    </p:spTree>
    <p:extLst>
      <p:ext uri="{BB962C8B-B14F-4D97-AF65-F5344CB8AC3E}">
        <p14:creationId xmlns:p14="http://schemas.microsoft.com/office/powerpoint/2010/main" val="1115923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9"/>
          <a:srcRect/>
          <a:stretch>
            <a:fillRect/>
          </a:stretch>
        </a:blipFill>
        <a:effectLst/>
      </p:bgPr>
    </p:bg>
    <p:spTree>
      <p:nvGrpSpPr>
        <p:cNvPr id="1" name=""/>
        <p:cNvGrpSpPr/>
        <p:nvPr/>
      </p:nvGrpSpPr>
      <p:grpSpPr>
        <a:xfrm>
          <a:off x="0" y="0"/>
          <a:ext cx="0" cy="0"/>
          <a:chOff x="0" y="0"/>
          <a:chExt cx="0" cy="0"/>
        </a:xfrm>
      </p:grpSpPr>
      <p:pic>
        <p:nvPicPr>
          <p:cNvPr id="1026" name="Picture 7">
            <a:extLst>
              <a:ext uri="{FF2B5EF4-FFF2-40B4-BE49-F238E27FC236}">
                <a16:creationId xmlns:a16="http://schemas.microsoft.com/office/drawing/2014/main" id="{6692E4C0-08EA-FB4C-A446-34A028A31A85}"/>
              </a:ext>
            </a:extLst>
          </p:cNvPr>
          <p:cNvPicPr>
            <a:picLocks noChangeAspect="1"/>
          </p:cNvPicPr>
          <p:nvPr/>
        </p:nvPicPr>
        <p:blipFill>
          <a:blip r:embed="rId20">
            <a:extLst>
              <a:ext uri="{28A0092B-C50C-407E-A947-70E740481C1C}">
                <a14:useLocalDpi xmlns:a14="http://schemas.microsoft.com/office/drawing/2010/main" val="0"/>
              </a:ext>
            </a:extLst>
          </a:blip>
          <a:srcRect l="3644"/>
          <a:stretch>
            <a:fillRect/>
          </a:stretch>
        </p:blipFill>
        <p:spPr bwMode="auto">
          <a:xfrm>
            <a:off x="0" y="2001838"/>
            <a:ext cx="3027363" cy="314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6">
            <a:extLst>
              <a:ext uri="{FF2B5EF4-FFF2-40B4-BE49-F238E27FC236}">
                <a16:creationId xmlns:a16="http://schemas.microsoft.com/office/drawing/2014/main" id="{A14DB596-E6B0-6247-9E3F-FBF8A10CBBE0}"/>
              </a:ext>
            </a:extLst>
          </p:cNvPr>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0" y="2168525"/>
            <a:ext cx="1141413" cy="177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15">
            <a:extLst>
              <a:ext uri="{FF2B5EF4-FFF2-40B4-BE49-F238E27FC236}">
                <a16:creationId xmlns:a16="http://schemas.microsoft.com/office/drawing/2014/main" id="{F800C091-34D3-EF4B-9E1C-84D0802315E8}"/>
              </a:ext>
            </a:extLst>
          </p:cNvPr>
          <p:cNvSpPr/>
          <p:nvPr/>
        </p:nvSpPr>
        <p:spPr>
          <a:xfrm>
            <a:off x="6456759" y="1257300"/>
            <a:ext cx="2114550" cy="211455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031" name="Picture 8">
            <a:extLst>
              <a:ext uri="{FF2B5EF4-FFF2-40B4-BE49-F238E27FC236}">
                <a16:creationId xmlns:a16="http://schemas.microsoft.com/office/drawing/2014/main" id="{E2B75CC2-BB6C-2A47-940D-F4774FBEE147}"/>
              </a:ext>
            </a:extLst>
          </p:cNvPr>
          <p:cNvPicPr>
            <a:picLocks noChangeAspect="1"/>
          </p:cNvPicPr>
          <p:nvPr/>
        </p:nvPicPr>
        <p:blipFill>
          <a:blip r:embed="rId22">
            <a:extLst>
              <a:ext uri="{28A0092B-C50C-407E-A947-70E740481C1C}">
                <a14:useLocalDpi xmlns:a14="http://schemas.microsoft.com/office/drawing/2010/main" val="0"/>
              </a:ext>
            </a:extLst>
          </a:blip>
          <a:srcRect t="28813"/>
          <a:stretch>
            <a:fillRect/>
          </a:stretch>
        </p:blipFill>
        <p:spPr bwMode="auto">
          <a:xfrm>
            <a:off x="5999163" y="0"/>
            <a:ext cx="1203325"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2" name="Picture 9">
            <a:extLst>
              <a:ext uri="{FF2B5EF4-FFF2-40B4-BE49-F238E27FC236}">
                <a16:creationId xmlns:a16="http://schemas.microsoft.com/office/drawing/2014/main" id="{1A38BC5B-09FC-8149-87AC-A6091916AA65}"/>
              </a:ext>
            </a:extLst>
          </p:cNvPr>
          <p:cNvPicPr>
            <a:picLocks noChangeAspect="1"/>
          </p:cNvPicPr>
          <p:nvPr/>
        </p:nvPicPr>
        <p:blipFill>
          <a:blip r:embed="rId23">
            <a:extLst>
              <a:ext uri="{28A0092B-C50C-407E-A947-70E740481C1C}">
                <a14:useLocalDpi xmlns:a14="http://schemas.microsoft.com/office/drawing/2010/main" val="0"/>
              </a:ext>
            </a:extLst>
          </a:blip>
          <a:srcRect b="23320"/>
          <a:stretch>
            <a:fillRect/>
          </a:stretch>
        </p:blipFill>
        <p:spPr bwMode="auto">
          <a:xfrm>
            <a:off x="6456363" y="4572000"/>
            <a:ext cx="7461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a:extLst>
              <a:ext uri="{FF2B5EF4-FFF2-40B4-BE49-F238E27FC236}">
                <a16:creationId xmlns:a16="http://schemas.microsoft.com/office/drawing/2014/main" id="{446ECCD7-F118-BE40-AF38-0B578D6BFBDC}"/>
              </a:ext>
            </a:extLst>
          </p:cNvPr>
          <p:cNvSpPr>
            <a:spLocks noChangeArrowheads="1"/>
          </p:cNvSpPr>
          <p:nvPr/>
        </p:nvSpPr>
        <p:spPr bwMode="auto">
          <a:xfrm>
            <a:off x="7827963" y="0"/>
            <a:ext cx="514350" cy="857250"/>
          </a:xfrm>
          <a:prstGeom prst="rect">
            <a:avLst/>
          </a:prstGeom>
          <a:solidFill>
            <a:schemeClr val="accent1"/>
          </a:solidFill>
          <a:ln>
            <a:noFill/>
          </a:ln>
          <a:effectLst>
            <a:outerShdw blurRad="38100" dist="25400" dir="5400000" rotWithShape="0">
              <a:srgbClr val="808080">
                <a:alpha val="45000"/>
              </a:srgbClr>
            </a:outerShdw>
          </a:effectLst>
          <a:extLst>
            <a:ext uri="{91240B29-F687-4F45-9708-019B960494DF}">
              <a14:hiddenLine xmlns:a14="http://schemas.microsoft.com/office/drawing/2010/main" w="9525" cap="rnd">
                <a:solidFill>
                  <a:srgbClr val="000000"/>
                </a:solidFill>
                <a:miter lim="800000"/>
                <a:headEnd/>
                <a:tailEnd/>
              </a14:hiddenLine>
            </a:ext>
          </a:extLst>
        </p:spPr>
        <p:txBody>
          <a:bodyPr/>
          <a:lstStyle/>
          <a:p>
            <a:pPr>
              <a:defRPr/>
            </a:pPr>
            <a:endParaRPr lang="en-US">
              <a:latin typeface="Calibri" charset="0"/>
              <a:ea typeface="ＭＳ Ｐゴシック" charset="-128"/>
            </a:endParaRPr>
          </a:p>
        </p:txBody>
      </p:sp>
      <p:sp>
        <p:nvSpPr>
          <p:cNvPr id="1034" name="Title Placeholder 1">
            <a:extLst>
              <a:ext uri="{FF2B5EF4-FFF2-40B4-BE49-F238E27FC236}">
                <a16:creationId xmlns:a16="http://schemas.microsoft.com/office/drawing/2014/main" id="{3C1FB642-E88C-5F4C-AA54-DC811B9C74CA}"/>
              </a:ext>
            </a:extLst>
          </p:cNvPr>
          <p:cNvSpPr>
            <a:spLocks noGrp="1"/>
          </p:cNvSpPr>
          <p:nvPr>
            <p:ph type="title"/>
          </p:nvPr>
        </p:nvSpPr>
        <p:spPr bwMode="auto">
          <a:xfrm>
            <a:off x="484188" y="339725"/>
            <a:ext cx="7053262" cy="105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35" name="Text Placeholder 2">
            <a:extLst>
              <a:ext uri="{FF2B5EF4-FFF2-40B4-BE49-F238E27FC236}">
                <a16:creationId xmlns:a16="http://schemas.microsoft.com/office/drawing/2014/main" id="{3AC3300B-9C6C-6F44-9223-CA9CF565041A}"/>
              </a:ext>
            </a:extLst>
          </p:cNvPr>
          <p:cNvSpPr>
            <a:spLocks noGrp="1"/>
          </p:cNvSpPr>
          <p:nvPr>
            <p:ph type="body" idx="1"/>
          </p:nvPr>
        </p:nvSpPr>
        <p:spPr bwMode="auto">
          <a:xfrm>
            <a:off x="827088" y="1539875"/>
            <a:ext cx="6710362" cy="314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E5E188ED-A7D1-154D-AF5A-E9D2EFFCF0D2}"/>
              </a:ext>
            </a:extLst>
          </p:cNvPr>
          <p:cNvSpPr>
            <a:spLocks noGrp="1"/>
          </p:cNvSpPr>
          <p:nvPr>
            <p:ph type="dt" sz="half" idx="2"/>
          </p:nvPr>
        </p:nvSpPr>
        <p:spPr>
          <a:xfrm rot="5400000">
            <a:off x="7616825" y="1343025"/>
            <a:ext cx="742950" cy="228600"/>
          </a:xfrm>
          <a:prstGeom prst="rect">
            <a:avLst/>
          </a:prstGeom>
        </p:spPr>
        <p:txBody>
          <a:bodyPr vert="horz" lIns="91440" tIns="45720" rIns="91440" bIns="45720" rtlCol="0" anchor="t"/>
          <a:lstStyle>
            <a:lvl1pPr algn="l">
              <a:defRPr sz="825" b="0" i="0">
                <a:solidFill>
                  <a:schemeClr val="tx1">
                    <a:tint val="75000"/>
                    <a:alpha val="60000"/>
                  </a:schemeClr>
                </a:solidFill>
                <a:latin typeface="Calibri" charset="0"/>
                <a:ea typeface="ＭＳ Ｐゴシック" charset="-128"/>
              </a:defRPr>
            </a:lvl1pPr>
          </a:lstStyle>
          <a:p>
            <a:pPr>
              <a:defRPr/>
            </a:pPr>
            <a:fld id="{3523076F-A9A8-E749-89A0-4433DF570A2F}" type="datetimeFigureOut">
              <a:rPr lang="en-US" altLang="en-US"/>
              <a:pPr>
                <a:defRPr/>
              </a:pPr>
              <a:t>1/6/22</a:t>
            </a:fld>
            <a:endParaRPr lang="en-US" altLang="en-US"/>
          </a:p>
        </p:txBody>
      </p:sp>
      <p:sp>
        <p:nvSpPr>
          <p:cNvPr id="5" name="Footer Placeholder 4">
            <a:extLst>
              <a:ext uri="{FF2B5EF4-FFF2-40B4-BE49-F238E27FC236}">
                <a16:creationId xmlns:a16="http://schemas.microsoft.com/office/drawing/2014/main" id="{9356B979-67F7-9144-B1F6-C609FED99352}"/>
              </a:ext>
            </a:extLst>
          </p:cNvPr>
          <p:cNvSpPr>
            <a:spLocks noGrp="1"/>
          </p:cNvSpPr>
          <p:nvPr>
            <p:ph type="ftr" sz="quarter" idx="3"/>
          </p:nvPr>
        </p:nvSpPr>
        <p:spPr>
          <a:xfrm rot="5400000">
            <a:off x="6713538" y="2419350"/>
            <a:ext cx="2895600" cy="228600"/>
          </a:xfrm>
          <a:prstGeom prst="rect">
            <a:avLst/>
          </a:prstGeom>
        </p:spPr>
        <p:txBody>
          <a:bodyPr vert="horz" lIns="91440" tIns="45720" rIns="91440" bIns="45720" rtlCol="0" anchor="b"/>
          <a:lstStyle>
            <a:lvl1pPr algn="l">
              <a:defRPr sz="825" b="0" i="0">
                <a:solidFill>
                  <a:schemeClr val="tx1">
                    <a:tint val="75000"/>
                    <a:alpha val="60000"/>
                  </a:schemeClr>
                </a:solidFill>
                <a:latin typeface="Calibri" charset="0"/>
                <a:ea typeface="ＭＳ Ｐゴシック" charset="-128"/>
              </a:defRPr>
            </a:lvl1pPr>
          </a:lstStyle>
          <a:p>
            <a:pPr>
              <a:defRPr/>
            </a:pPr>
            <a:endParaRPr lang="en-US"/>
          </a:p>
        </p:txBody>
      </p:sp>
      <p:sp>
        <p:nvSpPr>
          <p:cNvPr id="6" name="Slide Number Placeholder 5">
            <a:extLst>
              <a:ext uri="{FF2B5EF4-FFF2-40B4-BE49-F238E27FC236}">
                <a16:creationId xmlns:a16="http://schemas.microsoft.com/office/drawing/2014/main" id="{D249D559-23AC-7244-BEED-146D22F14661}"/>
              </a:ext>
            </a:extLst>
          </p:cNvPr>
          <p:cNvSpPr>
            <a:spLocks noGrp="1"/>
          </p:cNvSpPr>
          <p:nvPr>
            <p:ph type="sldNum" sz="quarter" idx="4"/>
          </p:nvPr>
        </p:nvSpPr>
        <p:spPr bwMode="gray">
          <a:xfrm>
            <a:off x="7764463" y="222250"/>
            <a:ext cx="628650" cy="574675"/>
          </a:xfrm>
          <a:prstGeom prst="rect">
            <a:avLst/>
          </a:prstGeom>
        </p:spPr>
        <p:txBody>
          <a:bodyPr vert="horz" wrap="square" lIns="91440" tIns="45720" rIns="91440" bIns="45720" numCol="1" anchor="b" anchorCtr="0" compatLnSpc="1">
            <a:prstTxWarp prst="textNoShape">
              <a:avLst/>
            </a:prstTxWarp>
          </a:bodyPr>
          <a:lstStyle>
            <a:lvl1pPr algn="ctr">
              <a:defRPr sz="2100">
                <a:solidFill>
                  <a:srgbClr val="FFFFFF"/>
                </a:solidFill>
              </a:defRPr>
            </a:lvl1pPr>
          </a:lstStyle>
          <a:p>
            <a:fld id="{6CD65808-ED45-C244-8964-60E395A1A370}" type="slidenum">
              <a:rPr lang="en-US" altLang="en-US"/>
              <a:pPr/>
              <a:t>‹#›</a:t>
            </a:fld>
            <a:endParaRPr lang="en-US" altLang="en-US"/>
          </a:p>
        </p:txBody>
      </p:sp>
    </p:spTree>
  </p:cSld>
  <p:clrMap bg1="dk1" tx1="lt1" bg2="dk2" tx2="lt2" accent1="accent1" accent2="accent2" accent3="accent3" accent4="accent4" accent5="accent5" accent6="accent6" hlink="hlink" folHlink="folHlink"/>
  <p:sldLayoutIdLst>
    <p:sldLayoutId id="2147484282" r:id="rId1"/>
    <p:sldLayoutId id="2147484283" r:id="rId2"/>
    <p:sldLayoutId id="2147484284" r:id="rId3"/>
    <p:sldLayoutId id="2147484285" r:id="rId4"/>
    <p:sldLayoutId id="2147484286" r:id="rId5"/>
    <p:sldLayoutId id="2147484287" r:id="rId6"/>
    <p:sldLayoutId id="2147484288" r:id="rId7"/>
    <p:sldLayoutId id="2147484289" r:id="rId8"/>
    <p:sldLayoutId id="2147484290" r:id="rId9"/>
    <p:sldLayoutId id="2147484291" r:id="rId10"/>
    <p:sldLayoutId id="2147484292" r:id="rId11"/>
    <p:sldLayoutId id="2147484296" r:id="rId12"/>
    <p:sldLayoutId id="2147484293" r:id="rId13"/>
    <p:sldLayoutId id="2147484297" r:id="rId14"/>
    <p:sldLayoutId id="2147484298" r:id="rId15"/>
    <p:sldLayoutId id="2147484294" r:id="rId16"/>
    <p:sldLayoutId id="2147484295" r:id="rId17"/>
  </p:sldLayoutIdLst>
  <p:txStyles>
    <p:titleStyle>
      <a:lvl1pPr algn="l" defTabSz="342900" rtl="0" eaLnBrk="0" fontAlgn="base" hangingPunct="0">
        <a:spcBef>
          <a:spcPct val="0"/>
        </a:spcBef>
        <a:spcAft>
          <a:spcPct val="0"/>
        </a:spcAft>
        <a:defRPr sz="3200" kern="1200">
          <a:solidFill>
            <a:schemeClr val="tx2"/>
          </a:solidFill>
          <a:latin typeface="+mj-lt"/>
          <a:ea typeface="+mj-ea"/>
          <a:cs typeface="+mj-cs"/>
        </a:defRPr>
      </a:lvl1pPr>
      <a:lvl2pPr algn="l" defTabSz="342900" rtl="0" eaLnBrk="0" fontAlgn="base" hangingPunct="0">
        <a:spcBef>
          <a:spcPct val="0"/>
        </a:spcBef>
        <a:spcAft>
          <a:spcPct val="0"/>
        </a:spcAft>
        <a:defRPr sz="3200">
          <a:solidFill>
            <a:schemeClr val="tx2"/>
          </a:solidFill>
          <a:latin typeface="Century Gothic" charset="0"/>
        </a:defRPr>
      </a:lvl2pPr>
      <a:lvl3pPr algn="l" defTabSz="342900" rtl="0" eaLnBrk="0" fontAlgn="base" hangingPunct="0">
        <a:spcBef>
          <a:spcPct val="0"/>
        </a:spcBef>
        <a:spcAft>
          <a:spcPct val="0"/>
        </a:spcAft>
        <a:defRPr sz="3200">
          <a:solidFill>
            <a:schemeClr val="tx2"/>
          </a:solidFill>
          <a:latin typeface="Century Gothic" charset="0"/>
        </a:defRPr>
      </a:lvl3pPr>
      <a:lvl4pPr algn="l" defTabSz="342900" rtl="0" eaLnBrk="0" fontAlgn="base" hangingPunct="0">
        <a:spcBef>
          <a:spcPct val="0"/>
        </a:spcBef>
        <a:spcAft>
          <a:spcPct val="0"/>
        </a:spcAft>
        <a:defRPr sz="3200">
          <a:solidFill>
            <a:schemeClr val="tx2"/>
          </a:solidFill>
          <a:latin typeface="Century Gothic" charset="0"/>
        </a:defRPr>
      </a:lvl4pPr>
      <a:lvl5pPr algn="l" defTabSz="342900" rtl="0" eaLnBrk="0" fontAlgn="base" hangingPunct="0">
        <a:spcBef>
          <a:spcPct val="0"/>
        </a:spcBef>
        <a:spcAft>
          <a:spcPct val="0"/>
        </a:spcAft>
        <a:defRPr sz="3200">
          <a:solidFill>
            <a:schemeClr val="tx2"/>
          </a:solidFill>
          <a:latin typeface="Century Gothic"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0" fontAlgn="base" hangingPunct="0">
        <a:spcBef>
          <a:spcPts val="750"/>
        </a:spcBef>
        <a:spcAft>
          <a:spcPct val="0"/>
        </a:spcAft>
        <a:buClr>
          <a:srgbClr val="EF53A5"/>
        </a:buClr>
        <a:buSzPct val="80000"/>
        <a:buFont typeface="Wingdings 3" pitchFamily="2" charset="2"/>
        <a:buChar char=""/>
        <a:defRPr sz="2000" kern="1200">
          <a:solidFill>
            <a:schemeClr val="tx1"/>
          </a:solidFill>
          <a:latin typeface="+mj-lt"/>
          <a:ea typeface="+mj-ea"/>
          <a:cs typeface="+mj-cs"/>
        </a:defRPr>
      </a:lvl1pPr>
      <a:lvl2pPr marL="557213" indent="-214313" algn="l" defTabSz="342900" rtl="0" eaLnBrk="0" fontAlgn="base" hangingPunct="0">
        <a:spcBef>
          <a:spcPts val="750"/>
        </a:spcBef>
        <a:spcAft>
          <a:spcPct val="0"/>
        </a:spcAft>
        <a:buClr>
          <a:srgbClr val="EF53A5"/>
        </a:buClr>
        <a:buSzPct val="80000"/>
        <a:buFont typeface="Wingdings 3" pitchFamily="2" charset="2"/>
        <a:buChar char=""/>
        <a:defRPr kern="1200">
          <a:solidFill>
            <a:schemeClr val="tx1"/>
          </a:solidFill>
          <a:latin typeface="+mj-lt"/>
          <a:ea typeface="+mj-ea"/>
          <a:cs typeface="+mj-cs"/>
        </a:defRPr>
      </a:lvl2pPr>
      <a:lvl3pPr marL="857250" indent="-171450" algn="l" defTabSz="342900" rtl="0" eaLnBrk="0" fontAlgn="base" hangingPunct="0">
        <a:spcBef>
          <a:spcPts val="750"/>
        </a:spcBef>
        <a:spcAft>
          <a:spcPct val="0"/>
        </a:spcAft>
        <a:buClr>
          <a:srgbClr val="EF53A5"/>
        </a:buClr>
        <a:buSzPct val="80000"/>
        <a:buFont typeface="Wingdings 3" pitchFamily="2" charset="2"/>
        <a:buChar char=""/>
        <a:defRPr sz="1600" kern="1200">
          <a:solidFill>
            <a:schemeClr val="tx1"/>
          </a:solidFill>
          <a:latin typeface="+mj-lt"/>
          <a:ea typeface="+mj-ea"/>
          <a:cs typeface="+mj-cs"/>
        </a:defRPr>
      </a:lvl3pPr>
      <a:lvl4pPr marL="1200150" indent="-171450" algn="l" defTabSz="342900" rtl="0" eaLnBrk="0" fontAlgn="base" hangingPunct="0">
        <a:spcBef>
          <a:spcPts val="750"/>
        </a:spcBef>
        <a:spcAft>
          <a:spcPct val="0"/>
        </a:spcAft>
        <a:buClr>
          <a:srgbClr val="EF53A5"/>
        </a:buClr>
        <a:buSzPct val="80000"/>
        <a:buFont typeface="Wingdings 3" pitchFamily="2" charset="2"/>
        <a:buChar char=""/>
        <a:defRPr sz="1100" kern="1200">
          <a:solidFill>
            <a:schemeClr val="tx1"/>
          </a:solidFill>
          <a:latin typeface="+mj-lt"/>
          <a:ea typeface="+mj-ea"/>
          <a:cs typeface="+mj-cs"/>
        </a:defRPr>
      </a:lvl4pPr>
      <a:lvl5pPr marL="1543050" indent="-171450" algn="l" defTabSz="342900" rtl="0" eaLnBrk="0" fontAlgn="base" hangingPunct="0">
        <a:spcBef>
          <a:spcPts val="750"/>
        </a:spcBef>
        <a:spcAft>
          <a:spcPct val="0"/>
        </a:spcAft>
        <a:buClr>
          <a:srgbClr val="EF53A5"/>
        </a:buClr>
        <a:buSzPct val="80000"/>
        <a:buFont typeface="Wingdings 3" pitchFamily="2" charset="2"/>
        <a:buChar char=""/>
        <a:defRPr sz="110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lumMod val="60000"/>
            <a:lumOff val="4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lumMod val="60000"/>
            <a:lumOff val="4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lumMod val="60000"/>
            <a:lumOff val="4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lumMod val="60000"/>
            <a:lumOff val="4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jp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a:extLst>
              <a:ext uri="{FF2B5EF4-FFF2-40B4-BE49-F238E27FC236}">
                <a16:creationId xmlns:a16="http://schemas.microsoft.com/office/drawing/2014/main" id="{BC535C4F-8D5C-0A40-942E-A0C05F43B41E}"/>
              </a:ext>
            </a:extLst>
          </p:cNvPr>
          <p:cNvSpPr>
            <a:spLocks noGrp="1" noChangeArrowheads="1"/>
          </p:cNvSpPr>
          <p:nvPr>
            <p:ph type="title"/>
          </p:nvPr>
        </p:nvSpPr>
        <p:spPr>
          <a:xfrm>
            <a:off x="1630363" y="865188"/>
            <a:ext cx="5878512" cy="2149475"/>
          </a:xfrm>
        </p:spPr>
        <p:txBody>
          <a:bodyPr rtlCol="0">
            <a:noAutofit/>
          </a:bodyPr>
          <a:lstStyle/>
          <a:p>
            <a:pPr eaLnBrk="1" fontAlgn="auto" hangingPunct="1">
              <a:spcAft>
                <a:spcPts val="0"/>
              </a:spcAft>
              <a:defRPr/>
            </a:pPr>
            <a:r>
              <a:rPr lang="en-US" altLang="en-US" sz="3150" dirty="0">
                <a:solidFill>
                  <a:srgbClr val="00F900"/>
                </a:solidFill>
                <a:ea typeface="ＭＳ Ｐゴシック" charset="-128"/>
              </a:rPr>
              <a:t>Database Applications</a:t>
            </a:r>
            <a:br>
              <a:rPr lang="en-US" altLang="en-US" sz="3150" dirty="0">
                <a:solidFill>
                  <a:srgbClr val="00F900"/>
                </a:solidFill>
                <a:ea typeface="ＭＳ Ｐゴシック" charset="-128"/>
              </a:rPr>
            </a:br>
            <a:r>
              <a:rPr lang="en-US" altLang="en-US" sz="3150" dirty="0">
                <a:solidFill>
                  <a:srgbClr val="00F900"/>
                </a:solidFill>
                <a:ea typeface="ＭＳ Ｐゴシック" charset="-128"/>
              </a:rPr>
              <a:t>Building Web Sites with Django </a:t>
            </a:r>
            <a:r>
              <a:rPr lang="mr-IN" altLang="en-US" sz="3150" dirty="0">
                <a:solidFill>
                  <a:srgbClr val="00F900"/>
                </a:solidFill>
                <a:ea typeface="ＭＳ Ｐゴシック" charset="-128"/>
              </a:rPr>
              <a:t>–</a:t>
            </a:r>
            <a:r>
              <a:rPr lang="en-US" altLang="en-US" sz="3150" dirty="0">
                <a:solidFill>
                  <a:srgbClr val="00F900"/>
                </a:solidFill>
                <a:ea typeface="ＭＳ Ｐゴシック" charset="-128"/>
              </a:rPr>
              <a:t> SI664</a:t>
            </a:r>
            <a:endParaRPr lang="en-US" altLang="en-US" sz="3150" dirty="0">
              <a:ea typeface="ＭＳ Ｐゴシック" charset="-128"/>
            </a:endParaRPr>
          </a:p>
        </p:txBody>
      </p:sp>
      <p:sp>
        <p:nvSpPr>
          <p:cNvPr id="13314" name="Rectangle 2">
            <a:extLst>
              <a:ext uri="{FF2B5EF4-FFF2-40B4-BE49-F238E27FC236}">
                <a16:creationId xmlns:a16="http://schemas.microsoft.com/office/drawing/2014/main" id="{E56B18D1-2816-DB43-A69F-B1F38CEB88E7}"/>
              </a:ext>
            </a:extLst>
          </p:cNvPr>
          <p:cNvSpPr>
            <a:spLocks noGrp="1" noChangeArrowheads="1"/>
          </p:cNvSpPr>
          <p:nvPr>
            <p:ph idx="1"/>
          </p:nvPr>
        </p:nvSpPr>
        <p:spPr>
          <a:xfrm>
            <a:off x="1630363" y="3192463"/>
            <a:ext cx="5878512" cy="1200150"/>
          </a:xfrm>
        </p:spPr>
        <p:txBody>
          <a:bodyPr rtlCol="0">
            <a:normAutofit/>
          </a:bodyPr>
          <a:lstStyle/>
          <a:p>
            <a:pPr marL="0" indent="0" eaLnBrk="1" fontAlgn="auto" hangingPunct="1">
              <a:spcAft>
                <a:spcPts val="0"/>
              </a:spcAft>
              <a:buClr>
                <a:schemeClr val="bg2">
                  <a:lumMod val="40000"/>
                  <a:lumOff val="60000"/>
                </a:schemeClr>
              </a:buClr>
              <a:buFont typeface="Arial" charset="0"/>
              <a:buNone/>
              <a:defRPr/>
            </a:pPr>
            <a:r>
              <a:rPr lang="en-US" altLang="en-US" sz="1875" dirty="0">
                <a:solidFill>
                  <a:srgbClr val="FFFB00"/>
                </a:solidFill>
                <a:ea typeface="ＭＳ Ｐゴシック" charset="-128"/>
              </a:rPr>
              <a:t>Dr. Charles Severance &lt;</a:t>
            </a:r>
            <a:r>
              <a:rPr lang="en-US" altLang="en-US" sz="1875" dirty="0" err="1">
                <a:solidFill>
                  <a:srgbClr val="FFFB00"/>
                </a:solidFill>
                <a:ea typeface="ＭＳ Ｐゴシック" charset="-128"/>
              </a:rPr>
              <a:t>csev@umich.edu</a:t>
            </a:r>
            <a:r>
              <a:rPr lang="en-US" altLang="en-US" sz="1875" dirty="0">
                <a:solidFill>
                  <a:srgbClr val="FFFB00"/>
                </a:solidFill>
                <a:ea typeface="ＭＳ Ｐゴシック" charset="-128"/>
              </a:rPr>
              <a:t>&gt;</a:t>
            </a:r>
          </a:p>
          <a:p>
            <a:pPr marL="0" indent="0" eaLnBrk="1" fontAlgn="auto" hangingPunct="1">
              <a:spcAft>
                <a:spcPts val="0"/>
              </a:spcAft>
              <a:buClr>
                <a:schemeClr val="bg2">
                  <a:lumMod val="40000"/>
                  <a:lumOff val="60000"/>
                </a:schemeClr>
              </a:buClr>
              <a:buFont typeface="Arial" charset="0"/>
              <a:buNone/>
              <a:defRPr/>
            </a:pPr>
            <a:r>
              <a:rPr lang="en-US" altLang="en-US" sz="1875" dirty="0">
                <a:solidFill>
                  <a:srgbClr val="FFFB00"/>
                </a:solidFill>
                <a:ea typeface="ＭＳ Ｐゴシック" charset="-128"/>
              </a:rPr>
              <a:t>Edward Platt - </a:t>
            </a:r>
            <a:r>
              <a:rPr lang="en-US" altLang="en-US" sz="1875" dirty="0" err="1">
                <a:solidFill>
                  <a:srgbClr val="FFFB00"/>
                </a:solidFill>
                <a:ea typeface="ＭＳ Ｐゴシック" charset="-128"/>
              </a:rPr>
              <a:t>elplatt@umich.edu</a:t>
            </a:r>
            <a:endParaRPr lang="en-US" altLang="en-US" sz="1875" dirty="0">
              <a:solidFill>
                <a:srgbClr val="FFFB00"/>
              </a:solidFill>
              <a:ea typeface="ＭＳ Ｐゴシック" charset="-128"/>
            </a:endParaRPr>
          </a:p>
          <a:p>
            <a:pPr marL="0" indent="0" eaLnBrk="1" fontAlgn="auto" hangingPunct="1">
              <a:spcAft>
                <a:spcPts val="0"/>
              </a:spcAft>
              <a:buClr>
                <a:schemeClr val="bg2">
                  <a:lumMod val="40000"/>
                  <a:lumOff val="60000"/>
                </a:schemeClr>
              </a:buClr>
              <a:buFont typeface="Arial" charset="0"/>
              <a:buNone/>
              <a:defRPr/>
            </a:pPr>
            <a:r>
              <a:rPr lang="en-US" altLang="en-US" sz="1875" dirty="0" err="1">
                <a:solidFill>
                  <a:srgbClr val="FFFB00"/>
                </a:solidFill>
                <a:ea typeface="ＭＳ Ｐゴシック" charset="-128"/>
              </a:rPr>
              <a:t>Yujie</a:t>
            </a:r>
            <a:r>
              <a:rPr lang="en-US" altLang="en-US" sz="1875" dirty="0">
                <a:solidFill>
                  <a:srgbClr val="FFFB00"/>
                </a:solidFill>
                <a:ea typeface="ＭＳ Ｐゴシック" charset="-128"/>
              </a:rPr>
              <a:t> Chen (Ella) - </a:t>
            </a:r>
            <a:r>
              <a:rPr lang="en-US" altLang="en-US" sz="1875" dirty="0" err="1">
                <a:solidFill>
                  <a:srgbClr val="FFFB00"/>
                </a:solidFill>
                <a:ea typeface="ＭＳ Ｐゴシック" charset="-128"/>
              </a:rPr>
              <a:t>ellachen@umich.edu</a:t>
            </a:r>
            <a:endParaRPr lang="en-US" altLang="en-US" sz="1875" dirty="0">
              <a:solidFill>
                <a:srgbClr val="FFFB00"/>
              </a:solidFill>
              <a:ea typeface="ＭＳ Ｐゴシック" charset="-128"/>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00C3E-11EA-3544-9212-42B5BE86C85B}"/>
              </a:ext>
            </a:extLst>
          </p:cNvPr>
          <p:cNvSpPr>
            <a:spLocks noGrp="1"/>
          </p:cNvSpPr>
          <p:nvPr>
            <p:ph type="title"/>
          </p:nvPr>
        </p:nvSpPr>
        <p:spPr/>
        <p:txBody>
          <a:bodyPr rtlCol="0">
            <a:noAutofit/>
          </a:bodyPr>
          <a:lstStyle/>
          <a:p>
            <a:pPr eaLnBrk="1" fontAlgn="auto" hangingPunct="1">
              <a:spcAft>
                <a:spcPts val="0"/>
              </a:spcAft>
              <a:defRPr/>
            </a:pPr>
            <a:r>
              <a:rPr lang="en-US" sz="3150" dirty="0"/>
              <a:t>Pre Requisites</a:t>
            </a:r>
          </a:p>
        </p:txBody>
      </p:sp>
      <p:sp>
        <p:nvSpPr>
          <p:cNvPr id="30722" name="Content Placeholder 2">
            <a:extLst>
              <a:ext uri="{FF2B5EF4-FFF2-40B4-BE49-F238E27FC236}">
                <a16:creationId xmlns:a16="http://schemas.microsoft.com/office/drawing/2014/main" id="{6F77FAE4-8F98-6E41-BA98-53B8B3856F4A}"/>
              </a:ext>
            </a:extLst>
          </p:cNvPr>
          <p:cNvSpPr>
            <a:spLocks noGrp="1"/>
          </p:cNvSpPr>
          <p:nvPr>
            <p:ph idx="1"/>
          </p:nvPr>
        </p:nvSpPr>
        <p:spPr/>
        <p:txBody>
          <a:bodyPr/>
          <a:lstStyle/>
          <a:p>
            <a:pPr eaLnBrk="1" hangingPunct="1"/>
            <a:r>
              <a:rPr lang="en-US" altLang="en-US"/>
              <a:t>Confident Python Programmer </a:t>
            </a:r>
            <a:r>
              <a:rPr lang="mr-IN" altLang="en-US">
                <a:ea typeface="Mangal" panose="02040503050203030202" pitchFamily="18" charset="0"/>
              </a:rPr>
              <a:t>–</a:t>
            </a:r>
            <a:r>
              <a:rPr lang="en-US" altLang="en-US"/>
              <a:t> Including Object Orientation</a:t>
            </a:r>
          </a:p>
          <a:p>
            <a:pPr eaLnBrk="1" hangingPunct="1"/>
            <a:r>
              <a:rPr lang="en-US" altLang="en-US"/>
              <a:t>Nice to have</a:t>
            </a:r>
          </a:p>
          <a:p>
            <a:pPr lvl="1" eaLnBrk="1" hangingPunct="1"/>
            <a:r>
              <a:rPr lang="en-US" altLang="en-US"/>
              <a:t>HTML / CSS </a:t>
            </a:r>
            <a:r>
              <a:rPr lang="mr-IN" altLang="en-US">
                <a:ea typeface="Mangal" panose="02040503050203030202" pitchFamily="18" charset="0"/>
              </a:rPr>
              <a:t>–</a:t>
            </a:r>
            <a:r>
              <a:rPr lang="en-US" altLang="en-US"/>
              <a:t> Can construct markup</a:t>
            </a:r>
          </a:p>
          <a:p>
            <a:pPr lvl="1" eaLnBrk="1" hangingPunct="1"/>
            <a:r>
              <a:rPr lang="en-US" altLang="en-US"/>
              <a:t>JavaScript </a:t>
            </a:r>
            <a:r>
              <a:rPr lang="mr-IN" altLang="en-US">
                <a:ea typeface="Mangal" panose="02040503050203030202" pitchFamily="18" charset="0"/>
              </a:rPr>
              <a:t>–</a:t>
            </a:r>
            <a:r>
              <a:rPr lang="en-US" altLang="en-US"/>
              <a:t> Should be basically competent</a:t>
            </a:r>
          </a:p>
          <a:p>
            <a:pPr lvl="1" eaLnBrk="1" hangingPunct="1"/>
            <a:r>
              <a:rPr lang="en-US" altLang="en-US"/>
              <a:t>SQL </a:t>
            </a:r>
            <a:r>
              <a:rPr lang="mr-IN" altLang="en-US">
                <a:ea typeface="Mangal" panose="02040503050203030202" pitchFamily="18" charset="0"/>
              </a:rPr>
              <a:t>–</a:t>
            </a:r>
            <a:r>
              <a:rPr lang="en-US" altLang="en-US"/>
              <a:t> Should have seen C.R.U.D. and basic foreign keys</a:t>
            </a:r>
          </a:p>
          <a:p>
            <a:pPr eaLnBrk="1" hangingPunct="1"/>
            <a:r>
              <a:rPr lang="en-US" altLang="en-US"/>
              <a:t>First week's assignments </a:t>
            </a:r>
            <a:r>
              <a:rPr lang="mr-IN" altLang="en-US">
                <a:ea typeface="Mangal" panose="02040503050203030202" pitchFamily="18" charset="0"/>
              </a:rPr>
              <a:t>–</a:t>
            </a:r>
            <a:r>
              <a:rPr lang="en-US" altLang="en-US"/>
              <a:t> review / catchup</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F2846-4CCF-6A49-8324-DF39E1E92E18}"/>
              </a:ext>
            </a:extLst>
          </p:cNvPr>
          <p:cNvSpPr>
            <a:spLocks noGrp="1"/>
          </p:cNvSpPr>
          <p:nvPr>
            <p:ph type="title"/>
          </p:nvPr>
        </p:nvSpPr>
        <p:spPr/>
        <p:txBody>
          <a:bodyPr/>
          <a:lstStyle/>
          <a:p>
            <a:r>
              <a:rPr lang="en-US" dirty="0"/>
              <a:t>Why Do *I* Need to Learn Django?</a:t>
            </a:r>
          </a:p>
        </p:txBody>
      </p:sp>
      <p:pic>
        <p:nvPicPr>
          <p:cNvPr id="81922" name="Picture 2" descr="YouTube wireframe example">
            <a:extLst>
              <a:ext uri="{FF2B5EF4-FFF2-40B4-BE49-F238E27FC236}">
                <a16:creationId xmlns:a16="http://schemas.microsoft.com/office/drawing/2014/main" id="{7B9A62CC-5767-D042-85D8-118B73F53C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969" y="1243772"/>
            <a:ext cx="2374594" cy="15672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table&#10;&#10;Description automatically generated">
            <a:extLst>
              <a:ext uri="{FF2B5EF4-FFF2-40B4-BE49-F238E27FC236}">
                <a16:creationId xmlns:a16="http://schemas.microsoft.com/office/drawing/2014/main" id="{099DB539-0980-2542-AF7D-106535F24FB3}"/>
              </a:ext>
            </a:extLst>
          </p:cNvPr>
          <p:cNvPicPr>
            <a:picLocks noChangeAspect="1"/>
          </p:cNvPicPr>
          <p:nvPr/>
        </p:nvPicPr>
        <p:blipFill>
          <a:blip r:embed="rId3"/>
          <a:stretch>
            <a:fillRect/>
          </a:stretch>
        </p:blipFill>
        <p:spPr>
          <a:xfrm>
            <a:off x="737669" y="2991307"/>
            <a:ext cx="2096387" cy="1695285"/>
          </a:xfrm>
          <a:prstGeom prst="rect">
            <a:avLst/>
          </a:prstGeom>
        </p:spPr>
      </p:pic>
      <p:pic>
        <p:nvPicPr>
          <p:cNvPr id="81924" name="Picture 4" descr="Hash function - Wikipedia">
            <a:extLst>
              <a:ext uri="{FF2B5EF4-FFF2-40B4-BE49-F238E27FC236}">
                <a16:creationId xmlns:a16="http://schemas.microsoft.com/office/drawing/2014/main" id="{71242F03-2BBD-6543-822A-4D8D8D2B81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6251" y="1396820"/>
            <a:ext cx="1856573" cy="1423402"/>
          </a:xfrm>
          <a:prstGeom prst="rect">
            <a:avLst/>
          </a:prstGeom>
          <a:solidFill>
            <a:schemeClr val="tx1"/>
          </a:solidFill>
        </p:spPr>
      </p:pic>
      <p:pic>
        <p:nvPicPr>
          <p:cNvPr id="9" name="Picture 8" descr="Chart, diagram&#10;&#10;Description automatically generated">
            <a:extLst>
              <a:ext uri="{FF2B5EF4-FFF2-40B4-BE49-F238E27FC236}">
                <a16:creationId xmlns:a16="http://schemas.microsoft.com/office/drawing/2014/main" id="{16017595-8FC0-9444-8F83-B7BAD21F1438}"/>
              </a:ext>
            </a:extLst>
          </p:cNvPr>
          <p:cNvPicPr>
            <a:picLocks noChangeAspect="1"/>
          </p:cNvPicPr>
          <p:nvPr/>
        </p:nvPicPr>
        <p:blipFill>
          <a:blip r:embed="rId5"/>
          <a:stretch>
            <a:fillRect/>
          </a:stretch>
        </p:blipFill>
        <p:spPr>
          <a:xfrm>
            <a:off x="5223712" y="3034979"/>
            <a:ext cx="1461652" cy="1421995"/>
          </a:xfrm>
          <a:prstGeom prst="rect">
            <a:avLst/>
          </a:prstGeom>
        </p:spPr>
      </p:pic>
      <p:sp>
        <p:nvSpPr>
          <p:cNvPr id="10" name="TextBox 9">
            <a:extLst>
              <a:ext uri="{FF2B5EF4-FFF2-40B4-BE49-F238E27FC236}">
                <a16:creationId xmlns:a16="http://schemas.microsoft.com/office/drawing/2014/main" id="{FCBAA09C-5646-8845-B68D-A8BAB338856C}"/>
              </a:ext>
            </a:extLst>
          </p:cNvPr>
          <p:cNvSpPr txBox="1"/>
          <p:nvPr/>
        </p:nvSpPr>
        <p:spPr>
          <a:xfrm>
            <a:off x="3238344" y="2027402"/>
            <a:ext cx="510076" cy="369332"/>
          </a:xfrm>
          <a:prstGeom prst="rect">
            <a:avLst/>
          </a:prstGeom>
          <a:noFill/>
        </p:spPr>
        <p:txBody>
          <a:bodyPr wrap="none" rtlCol="0">
            <a:spAutoFit/>
          </a:bodyPr>
          <a:lstStyle/>
          <a:p>
            <a:r>
              <a:rPr lang="en-US" dirty="0"/>
              <a:t>HCI</a:t>
            </a:r>
          </a:p>
        </p:txBody>
      </p:sp>
      <p:sp>
        <p:nvSpPr>
          <p:cNvPr id="13" name="TextBox 12">
            <a:extLst>
              <a:ext uri="{FF2B5EF4-FFF2-40B4-BE49-F238E27FC236}">
                <a16:creationId xmlns:a16="http://schemas.microsoft.com/office/drawing/2014/main" id="{5AEDE984-8D6D-FC43-A035-0805072C5F36}"/>
              </a:ext>
            </a:extLst>
          </p:cNvPr>
          <p:cNvSpPr txBox="1"/>
          <p:nvPr/>
        </p:nvSpPr>
        <p:spPr>
          <a:xfrm>
            <a:off x="3238344" y="3568185"/>
            <a:ext cx="1380378" cy="369332"/>
          </a:xfrm>
          <a:prstGeom prst="rect">
            <a:avLst/>
          </a:prstGeom>
          <a:noFill/>
        </p:spPr>
        <p:txBody>
          <a:bodyPr wrap="none" rtlCol="0">
            <a:spAutoFit/>
          </a:bodyPr>
          <a:lstStyle/>
          <a:p>
            <a:r>
              <a:rPr lang="en-US" dirty="0"/>
              <a:t>Data Science</a:t>
            </a:r>
          </a:p>
        </p:txBody>
      </p:sp>
      <p:sp>
        <p:nvSpPr>
          <p:cNvPr id="14" name="TextBox 13">
            <a:extLst>
              <a:ext uri="{FF2B5EF4-FFF2-40B4-BE49-F238E27FC236}">
                <a16:creationId xmlns:a16="http://schemas.microsoft.com/office/drawing/2014/main" id="{E437698E-3D62-AE47-B5BE-CF6004DF8E13}"/>
              </a:ext>
            </a:extLst>
          </p:cNvPr>
          <p:cNvSpPr txBox="1"/>
          <p:nvPr/>
        </p:nvSpPr>
        <p:spPr>
          <a:xfrm>
            <a:off x="7089653" y="1842736"/>
            <a:ext cx="1887761" cy="369332"/>
          </a:xfrm>
          <a:prstGeom prst="rect">
            <a:avLst/>
          </a:prstGeom>
          <a:noFill/>
        </p:spPr>
        <p:txBody>
          <a:bodyPr wrap="none" rtlCol="0">
            <a:spAutoFit/>
          </a:bodyPr>
          <a:lstStyle/>
          <a:p>
            <a:r>
              <a:rPr lang="en-US" dirty="0"/>
              <a:t>Computer Science</a:t>
            </a:r>
          </a:p>
        </p:txBody>
      </p:sp>
      <p:sp>
        <p:nvSpPr>
          <p:cNvPr id="15" name="TextBox 14">
            <a:extLst>
              <a:ext uri="{FF2B5EF4-FFF2-40B4-BE49-F238E27FC236}">
                <a16:creationId xmlns:a16="http://schemas.microsoft.com/office/drawing/2014/main" id="{6EAB0EED-CAEF-E54D-BEDB-5540E1DB5584}"/>
              </a:ext>
            </a:extLst>
          </p:cNvPr>
          <p:cNvSpPr txBox="1"/>
          <p:nvPr/>
        </p:nvSpPr>
        <p:spPr>
          <a:xfrm>
            <a:off x="7089652" y="3654284"/>
            <a:ext cx="1179875" cy="369332"/>
          </a:xfrm>
          <a:prstGeom prst="rect">
            <a:avLst/>
          </a:prstGeom>
          <a:noFill/>
        </p:spPr>
        <p:txBody>
          <a:bodyPr wrap="none" rtlCol="0">
            <a:spAutoFit/>
          </a:bodyPr>
          <a:lstStyle/>
          <a:p>
            <a:r>
              <a:rPr lang="en-US" dirty="0"/>
              <a:t>Economics</a:t>
            </a:r>
          </a:p>
        </p:txBody>
      </p:sp>
    </p:spTree>
    <p:extLst>
      <p:ext uri="{BB962C8B-B14F-4D97-AF65-F5344CB8AC3E}">
        <p14:creationId xmlns:p14="http://schemas.microsoft.com/office/powerpoint/2010/main" val="2513224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able&#10;&#10;Description automatically generated">
            <a:extLst>
              <a:ext uri="{FF2B5EF4-FFF2-40B4-BE49-F238E27FC236}">
                <a16:creationId xmlns:a16="http://schemas.microsoft.com/office/drawing/2014/main" id="{099DB539-0980-2542-AF7D-106535F24FB3}"/>
              </a:ext>
            </a:extLst>
          </p:cNvPr>
          <p:cNvPicPr>
            <a:picLocks noChangeAspect="1"/>
          </p:cNvPicPr>
          <p:nvPr/>
        </p:nvPicPr>
        <p:blipFill>
          <a:blip r:embed="rId2"/>
          <a:stretch>
            <a:fillRect/>
          </a:stretch>
        </p:blipFill>
        <p:spPr>
          <a:xfrm>
            <a:off x="4468418" y="1237156"/>
            <a:ext cx="2814121" cy="2275695"/>
          </a:xfrm>
          <a:prstGeom prst="rect">
            <a:avLst/>
          </a:prstGeom>
          <a:scene3d>
            <a:camera prst="isometricOffAxis1Left"/>
            <a:lightRig rig="threePt" dir="t"/>
          </a:scene3d>
          <a:sp3d>
            <a:bevelT prst="angle"/>
          </a:sp3d>
        </p:spPr>
      </p:pic>
      <p:pic>
        <p:nvPicPr>
          <p:cNvPr id="81924" name="Picture 4" descr="Hash function - Wikipedia">
            <a:extLst>
              <a:ext uri="{FF2B5EF4-FFF2-40B4-BE49-F238E27FC236}">
                <a16:creationId xmlns:a16="http://schemas.microsoft.com/office/drawing/2014/main" id="{71242F03-2BBD-6543-822A-4D8D8D2B81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1374" y="3315648"/>
            <a:ext cx="1856573" cy="1423402"/>
          </a:xfrm>
          <a:prstGeom prst="rect">
            <a:avLst/>
          </a:prstGeom>
          <a:solidFill>
            <a:schemeClr val="tx1"/>
          </a:solidFill>
        </p:spPr>
      </p:pic>
      <p:sp>
        <p:nvSpPr>
          <p:cNvPr id="4" name="Can 3">
            <a:extLst>
              <a:ext uri="{FF2B5EF4-FFF2-40B4-BE49-F238E27FC236}">
                <a16:creationId xmlns:a16="http://schemas.microsoft.com/office/drawing/2014/main" id="{9327AEDE-1A93-FD44-9387-F2C7DD90BD52}"/>
              </a:ext>
            </a:extLst>
          </p:cNvPr>
          <p:cNvSpPr/>
          <p:nvPr/>
        </p:nvSpPr>
        <p:spPr>
          <a:xfrm>
            <a:off x="7901788" y="1603018"/>
            <a:ext cx="966159" cy="1140183"/>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eft-Right Arrow 6">
            <a:extLst>
              <a:ext uri="{FF2B5EF4-FFF2-40B4-BE49-F238E27FC236}">
                <a16:creationId xmlns:a16="http://schemas.microsoft.com/office/drawing/2014/main" id="{B59D7114-04C0-1645-9364-DD0D334D4E8D}"/>
              </a:ext>
            </a:extLst>
          </p:cNvPr>
          <p:cNvSpPr/>
          <p:nvPr/>
        </p:nvSpPr>
        <p:spPr>
          <a:xfrm>
            <a:off x="3067370" y="2226946"/>
            <a:ext cx="2808108" cy="45586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553B5A6-F3EB-E849-A48E-86E35092E7C3}"/>
              </a:ext>
            </a:extLst>
          </p:cNvPr>
          <p:cNvSpPr/>
          <p:nvPr/>
        </p:nvSpPr>
        <p:spPr>
          <a:xfrm>
            <a:off x="6681361" y="1487740"/>
            <a:ext cx="1009291" cy="1604955"/>
          </a:xfrm>
          <a:prstGeom prst="rect">
            <a:avLst/>
          </a:prstGeom>
          <a:scene3d>
            <a:camera prst="orthographicFront"/>
            <a:lightRig rig="threePt" dir="t"/>
          </a:scene3d>
          <a:sp3d>
            <a:bevelB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SQL</a:t>
            </a:r>
          </a:p>
        </p:txBody>
      </p:sp>
      <p:sp>
        <p:nvSpPr>
          <p:cNvPr id="16" name="Rectangle 15">
            <a:extLst>
              <a:ext uri="{FF2B5EF4-FFF2-40B4-BE49-F238E27FC236}">
                <a16:creationId xmlns:a16="http://schemas.microsoft.com/office/drawing/2014/main" id="{E5204CCD-77D3-9E4D-A992-F8308EAE2B74}"/>
              </a:ext>
            </a:extLst>
          </p:cNvPr>
          <p:cNvSpPr/>
          <p:nvPr/>
        </p:nvSpPr>
        <p:spPr>
          <a:xfrm>
            <a:off x="3701989" y="1603018"/>
            <a:ext cx="1361176" cy="1604955"/>
          </a:xfrm>
          <a:prstGeom prst="rect">
            <a:avLst/>
          </a:prstGeom>
          <a:scene3d>
            <a:camera prst="orthographicFront"/>
            <a:lightRig rig="threePt" dir="t"/>
          </a:scene3d>
          <a:sp3d>
            <a:bevelB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Django</a:t>
            </a:r>
          </a:p>
          <a:p>
            <a:pPr algn="ctr"/>
            <a:r>
              <a:rPr lang="en-US" dirty="0"/>
              <a:t>Model</a:t>
            </a:r>
          </a:p>
          <a:p>
            <a:pPr algn="ctr"/>
            <a:r>
              <a:rPr lang="en-US" dirty="0"/>
              <a:t>View</a:t>
            </a:r>
          </a:p>
          <a:p>
            <a:pPr algn="ctr"/>
            <a:r>
              <a:rPr lang="en-US" dirty="0"/>
              <a:t>Controller</a:t>
            </a:r>
          </a:p>
        </p:txBody>
      </p:sp>
      <p:pic>
        <p:nvPicPr>
          <p:cNvPr id="81922" name="Picture 2" descr="YouTube wireframe example">
            <a:extLst>
              <a:ext uri="{FF2B5EF4-FFF2-40B4-BE49-F238E27FC236}">
                <a16:creationId xmlns:a16="http://schemas.microsoft.com/office/drawing/2014/main" id="{7B9A62CC-5767-D042-85D8-118B73F53C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7733" y="1186271"/>
            <a:ext cx="3345227" cy="2207891"/>
          </a:xfrm>
          <a:prstGeom prst="rect">
            <a:avLst/>
          </a:prstGeom>
          <a:noFill/>
          <a:scene3d>
            <a:camera prst="isometricOffAxis1Left"/>
            <a:lightRig rig="threePt" dir="t"/>
          </a:scene3d>
          <a:sp3d>
            <a:bevelT prst="angle"/>
          </a:sp3d>
          <a:extLst>
            <a:ext uri="{909E8E84-426E-40DD-AFC4-6F175D3DCCD1}">
              <a14:hiddenFill xmlns:a14="http://schemas.microsoft.com/office/drawing/2010/main">
                <a:solidFill>
                  <a:srgbClr val="FFFFFF"/>
                </a:solidFill>
              </a14:hiddenFill>
            </a:ext>
          </a:extLst>
        </p:spPr>
      </p:pic>
      <p:pic>
        <p:nvPicPr>
          <p:cNvPr id="17" name="Picture 16" descr="Chart, diagram&#10;&#10;Description automatically generated">
            <a:extLst>
              <a:ext uri="{FF2B5EF4-FFF2-40B4-BE49-F238E27FC236}">
                <a16:creationId xmlns:a16="http://schemas.microsoft.com/office/drawing/2014/main" id="{80CE3189-E4A6-C94D-A968-CB4F4104AA13}"/>
              </a:ext>
            </a:extLst>
          </p:cNvPr>
          <p:cNvPicPr>
            <a:picLocks noChangeAspect="1"/>
          </p:cNvPicPr>
          <p:nvPr/>
        </p:nvPicPr>
        <p:blipFill>
          <a:blip r:embed="rId5"/>
          <a:stretch>
            <a:fillRect/>
          </a:stretch>
        </p:blipFill>
        <p:spPr>
          <a:xfrm>
            <a:off x="177308" y="1370631"/>
            <a:ext cx="1649714" cy="1604955"/>
          </a:xfrm>
          <a:prstGeom prst="rect">
            <a:avLst/>
          </a:prstGeom>
        </p:spPr>
      </p:pic>
      <p:pic>
        <p:nvPicPr>
          <p:cNvPr id="82946" name="Picture 2" descr="Hand Pointer Clip Art">
            <a:extLst>
              <a:ext uri="{FF2B5EF4-FFF2-40B4-BE49-F238E27FC236}">
                <a16:creationId xmlns:a16="http://schemas.microsoft.com/office/drawing/2014/main" id="{CDE2A00D-D192-FD4C-930E-F778A6F0686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0515" y="2028727"/>
            <a:ext cx="710946" cy="714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99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a:extLst>
              <a:ext uri="{FF2B5EF4-FFF2-40B4-BE49-F238E27FC236}">
                <a16:creationId xmlns:a16="http://schemas.microsoft.com/office/drawing/2014/main" id="{492F6CF8-DE41-EE47-B79A-CC30D689F540}"/>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a:solidFill>
                  <a:srgbClr val="FF40FF"/>
                </a:solidFill>
                <a:ea typeface="ＭＳ Ｐゴシック" charset="-128"/>
              </a:rPr>
              <a:t>What is the Course About?</a:t>
            </a:r>
            <a:endParaRPr lang="en-US" altLang="en-US" sz="3150">
              <a:ea typeface="ＭＳ Ｐゴシック" charset="-128"/>
            </a:endParaRPr>
          </a:p>
        </p:txBody>
      </p:sp>
      <p:sp>
        <p:nvSpPr>
          <p:cNvPr id="22530" name="Rectangle 2">
            <a:extLst>
              <a:ext uri="{FF2B5EF4-FFF2-40B4-BE49-F238E27FC236}">
                <a16:creationId xmlns:a16="http://schemas.microsoft.com/office/drawing/2014/main" id="{FB9B1D96-D4BC-D644-8C54-895AD176BF10}"/>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Able to quickly build and deploy Minimum Viable Product (MVP) web sites using Django</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4">
            <a:extLst>
              <a:ext uri="{FF2B5EF4-FFF2-40B4-BE49-F238E27FC236}">
                <a16:creationId xmlns:a16="http://schemas.microsoft.com/office/drawing/2014/main" id="{EF4A4E39-41C2-004D-A250-0564773EE3BF}"/>
              </a:ext>
            </a:extLst>
          </p:cNvPr>
          <p:cNvSpPr>
            <a:spLocks noChangeArrowheads="1"/>
          </p:cNvSpPr>
          <p:nvPr/>
        </p:nvSpPr>
        <p:spPr bwMode="auto">
          <a:xfrm>
            <a:off x="381000" y="4691063"/>
            <a:ext cx="8553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r>
              <a:rPr lang="en-US" altLang="en-US" sz="1400"/>
              <a:t>https://www.quora.com/As-a-Python-developer-what-web-framework-do-you-use-in-your-company-Is-it-Django</a:t>
            </a:r>
          </a:p>
        </p:txBody>
      </p:sp>
      <p:pic>
        <p:nvPicPr>
          <p:cNvPr id="29698" name="Picture 6">
            <a:extLst>
              <a:ext uri="{FF2B5EF4-FFF2-40B4-BE49-F238E27FC236}">
                <a16:creationId xmlns:a16="http://schemas.microsoft.com/office/drawing/2014/main" id="{5A4379BA-8DBC-304B-8B57-39A00DFED6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68375" y="115888"/>
            <a:ext cx="7013575" cy="446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a:extLst>
              <a:ext uri="{FF2B5EF4-FFF2-40B4-BE49-F238E27FC236}">
                <a16:creationId xmlns:a16="http://schemas.microsoft.com/office/drawing/2014/main" id="{0AA96336-46E9-2149-96AD-9B263A33F1B0}"/>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a:solidFill>
                  <a:srgbClr val="00F900"/>
                </a:solidFill>
                <a:ea typeface="ＭＳ Ｐゴシック" charset="-128"/>
              </a:rPr>
              <a:t>Learning Objectives</a:t>
            </a:r>
            <a:endParaRPr lang="en-US" altLang="en-US" sz="3150">
              <a:ea typeface="ＭＳ Ｐゴシック" charset="-128"/>
            </a:endParaRPr>
          </a:p>
        </p:txBody>
      </p:sp>
      <p:sp>
        <p:nvSpPr>
          <p:cNvPr id="24578" name="Rectangle 2">
            <a:extLst>
              <a:ext uri="{FF2B5EF4-FFF2-40B4-BE49-F238E27FC236}">
                <a16:creationId xmlns:a16="http://schemas.microsoft.com/office/drawing/2014/main" id="{3224F277-DFA9-7945-8BE8-93870ED91FC8}"/>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What *is* a web application and how to they function</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Relational Models / Data base Design</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Django as Model View Controller pattern</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Building and using REST APIs</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JavaScript / JQuery /AJAX</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Ready to learn on your own...</a:t>
            </a:r>
            <a:endParaRPr lang="en-US" altLang="en-US" dirty="0">
              <a:ea typeface="ＭＳ Ｐゴシック" charset="-128"/>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Picture 2" descr="A screen shot of the first Django tutorial">
            <a:extLst>
              <a:ext uri="{FF2B5EF4-FFF2-40B4-BE49-F238E27FC236}">
                <a16:creationId xmlns:a16="http://schemas.microsoft.com/office/drawing/2014/main" id="{8700E3A0-C8A7-2749-A93F-790E3A0DBE0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9020" y="96326"/>
            <a:ext cx="7791570" cy="477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5" name="Rectangle 1">
            <a:extLst>
              <a:ext uri="{FF2B5EF4-FFF2-40B4-BE49-F238E27FC236}">
                <a16:creationId xmlns:a16="http://schemas.microsoft.com/office/drawing/2014/main" id="{A064979D-D657-BB4A-95E9-9159E048E284}"/>
              </a:ext>
            </a:extLst>
          </p:cNvPr>
          <p:cNvSpPr>
            <a:spLocks noGrp="1" noChangeArrowheads="1"/>
          </p:cNvSpPr>
          <p:nvPr>
            <p:ph type="title"/>
          </p:nvPr>
        </p:nvSpPr>
        <p:spPr>
          <a:xfrm>
            <a:off x="6130925" y="1657350"/>
            <a:ext cx="3013075" cy="815975"/>
          </a:xfrm>
          <a:solidFill>
            <a:schemeClr val="bg1"/>
          </a:solidFill>
        </p:spPr>
        <p:txBody>
          <a:bodyPr rtlCol="0">
            <a:noAutofit/>
          </a:bodyPr>
          <a:lstStyle/>
          <a:p>
            <a:pPr eaLnBrk="1" fontAlgn="auto" hangingPunct="1">
              <a:spcAft>
                <a:spcPts val="0"/>
              </a:spcAft>
              <a:defRPr/>
            </a:pPr>
            <a:r>
              <a:rPr lang="en-US" altLang="en-US" sz="3150" dirty="0">
                <a:solidFill>
                  <a:srgbClr val="00F900"/>
                </a:solidFill>
                <a:ea typeface="ＭＳ Ｐゴシック" charset="-128"/>
              </a:rPr>
              <a:t>No Textbook</a:t>
            </a:r>
            <a:endParaRPr lang="en-US" altLang="en-US" sz="3150" dirty="0">
              <a:ea typeface="ＭＳ Ｐゴシック" charset="-128"/>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a:extLst>
              <a:ext uri="{FF2B5EF4-FFF2-40B4-BE49-F238E27FC236}">
                <a16:creationId xmlns:a16="http://schemas.microsoft.com/office/drawing/2014/main" id="{0AA96336-46E9-2149-96AD-9B263A33F1B0}"/>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dirty="0">
                <a:solidFill>
                  <a:srgbClr val="00F900"/>
                </a:solidFill>
                <a:ea typeface="ＭＳ Ｐゴシック" charset="-128"/>
              </a:rPr>
              <a:t>Don't Fall Behind in this Class</a:t>
            </a:r>
            <a:endParaRPr lang="en-US" altLang="en-US" sz="3150" dirty="0">
              <a:ea typeface="ＭＳ Ｐゴシック" charset="-128"/>
            </a:endParaRPr>
          </a:p>
        </p:txBody>
      </p:sp>
      <p:sp>
        <p:nvSpPr>
          <p:cNvPr id="24578" name="Rectangle 2">
            <a:extLst>
              <a:ext uri="{FF2B5EF4-FFF2-40B4-BE49-F238E27FC236}">
                <a16:creationId xmlns:a16="http://schemas.microsoft.com/office/drawing/2014/main" id="{3224F277-DFA9-7945-8BE8-93870ED91FC8}"/>
              </a:ext>
            </a:extLst>
          </p:cNvPr>
          <p:cNvSpPr>
            <a:spLocks noGrp="1" noChangeArrowheads="1"/>
          </p:cNvSpPr>
          <p:nvPr>
            <p:ph idx="1"/>
          </p:nvPr>
        </p:nvSpPr>
        <p:spPr/>
        <p:txBody>
          <a:bodyPr rtlCol="0">
            <a:normAutofit fontScale="92500" lnSpcReduction="20000"/>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Learning to program – especially in a framework like Django is non-linear</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If you don't understand what is covered in "Week 4" – then "Week 5" will be very foggy – and "Week 6" will make no sense at all</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There is no way to drift along and then burn the midnight oil right before the exam.</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The course material is only moderately difficult</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It is very easy to get profoundly confused – at which point – get help from discussion or office hours – don't fall behind</a:t>
            </a:r>
            <a:endParaRPr lang="en-US" altLang="en-US" dirty="0">
              <a:ea typeface="ＭＳ Ｐゴシック" charset="-128"/>
            </a:endParaRPr>
          </a:p>
        </p:txBody>
      </p:sp>
    </p:spTree>
    <p:extLst>
      <p:ext uri="{BB962C8B-B14F-4D97-AF65-F5344CB8AC3E}">
        <p14:creationId xmlns:p14="http://schemas.microsoft.com/office/powerpoint/2010/main" val="248720514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F130C3-2CE7-2949-B9AA-F499C5B3BDFA}"/>
              </a:ext>
            </a:extLst>
          </p:cNvPr>
          <p:cNvSpPr txBox="1"/>
          <p:nvPr/>
        </p:nvSpPr>
        <p:spPr>
          <a:xfrm>
            <a:off x="241069" y="99752"/>
            <a:ext cx="8819804" cy="4924425"/>
          </a:xfrm>
          <a:prstGeom prst="rect">
            <a:avLst/>
          </a:prstGeom>
          <a:noFill/>
        </p:spPr>
        <p:txBody>
          <a:bodyPr wrap="square" rtlCol="0">
            <a:spAutoFit/>
          </a:bodyPr>
          <a:lstStyle/>
          <a:p>
            <a:r>
              <a:rPr lang="en-US" sz="1400" dirty="0"/>
              <a:t>From: Charles Severance &lt;</a:t>
            </a:r>
            <a:r>
              <a:rPr lang="en-US" sz="1400" dirty="0" err="1"/>
              <a:t>csev@umich.edu</a:t>
            </a:r>
            <a:r>
              <a:rPr lang="en-US" sz="1400" dirty="0"/>
              <a:t>&gt;</a:t>
            </a:r>
          </a:p>
          <a:p>
            <a:r>
              <a:rPr lang="en-US" sz="1400" dirty="0"/>
              <a:t>Subject: My Plus branch work is stuck - my component won't come up in Sakai</a:t>
            </a:r>
          </a:p>
          <a:p>
            <a:r>
              <a:rPr lang="en-US" sz="1400" dirty="0"/>
              <a:t>Date: January 4, 2022 at 6:36:00 PM EST</a:t>
            </a:r>
            <a:br>
              <a:rPr lang="en-US" sz="1400" dirty="0"/>
            </a:br>
            <a:endParaRPr lang="en-US" sz="1400" dirty="0"/>
          </a:p>
          <a:p>
            <a:r>
              <a:rPr lang="en-US" sz="1400" dirty="0"/>
              <a:t>Earle / Adrian,</a:t>
            </a:r>
            <a:br>
              <a:rPr lang="en-US" sz="1400" dirty="0"/>
            </a:br>
            <a:r>
              <a:rPr lang="en-US" sz="1400" dirty="0"/>
              <a:t>I am dead in the water.  I have been building plus/</a:t>
            </a:r>
            <a:r>
              <a:rPr lang="en-US" sz="1400" dirty="0" err="1"/>
              <a:t>impl</a:t>
            </a:r>
            <a:r>
              <a:rPr lang="en-US" sz="1400" dirty="0"/>
              <a:t> based on conversations/</a:t>
            </a:r>
            <a:r>
              <a:rPr lang="en-US" sz="1400" dirty="0" err="1"/>
              <a:t>impl</a:t>
            </a:r>
            <a:r>
              <a:rPr lang="en-US" sz="1400" dirty="0"/>
              <a:t> - up until yesterday I was just building utility code, models, and services and unit testing extensively.  </a:t>
            </a:r>
          </a:p>
          <a:p>
            <a:endParaRPr lang="en-US" sz="1400" dirty="0"/>
          </a:p>
          <a:p>
            <a:r>
              <a:rPr lang="en-US" sz="1400" dirty="0"/>
              <a:t>I now want to run the Service in Sakai as a component - and Sakai barfs with the following message:</a:t>
            </a:r>
          </a:p>
          <a:p>
            <a:endParaRPr lang="en-US" sz="1400" dirty="0"/>
          </a:p>
          <a:p>
            <a:r>
              <a:rPr lang="en-US" sz="1200" dirty="0" err="1">
                <a:latin typeface="Courier New" panose="02070309020205020404" pitchFamily="49" charset="0"/>
                <a:cs typeface="Courier New" panose="02070309020205020404" pitchFamily="49" charset="0"/>
              </a:rPr>
              <a:t>o.s.u.SakaiApplicationContext.refresh</a:t>
            </a:r>
            <a:r>
              <a:rPr lang="en-US" sz="1200" dirty="0">
                <a:latin typeface="Courier New" panose="02070309020205020404" pitchFamily="49" charset="0"/>
                <a:cs typeface="Courier New" panose="02070309020205020404" pitchFamily="49" charset="0"/>
              </a:rPr>
              <a:t> Exception encountered during context initialization - cancelling refresh attempt: </a:t>
            </a:r>
            <a:r>
              <a:rPr lang="en-US" sz="1200" dirty="0" err="1">
                <a:latin typeface="Courier New" panose="02070309020205020404" pitchFamily="49" charset="0"/>
                <a:cs typeface="Courier New" panose="02070309020205020404" pitchFamily="49" charset="0"/>
              </a:rPr>
              <a:t>org.springframework.beans.factory.BeanCreationException</a:t>
            </a:r>
            <a:r>
              <a:rPr lang="en-US" sz="1200" dirty="0">
                <a:latin typeface="Courier New" panose="02070309020205020404" pitchFamily="49" charset="0"/>
                <a:cs typeface="Courier New" panose="02070309020205020404" pitchFamily="49" charset="0"/>
              </a:rPr>
              <a:t>: Error creating bean with name '</a:t>
            </a:r>
            <a:r>
              <a:rPr lang="en-US" sz="1200" dirty="0" err="1">
                <a:latin typeface="Courier New" panose="02070309020205020404" pitchFamily="49" charset="0"/>
                <a:cs typeface="Courier New" panose="02070309020205020404" pitchFamily="49" charset="0"/>
              </a:rPr>
              <a:t>org.sakaiproject.plus.api.LaunchService</a:t>
            </a:r>
            <a:r>
              <a:rPr lang="en-US" sz="1200" dirty="0">
                <a:latin typeface="Courier New" panose="02070309020205020404" pitchFamily="49" charset="0"/>
                <a:cs typeface="Courier New" panose="02070309020205020404" pitchFamily="49" charset="0"/>
              </a:rPr>
              <a:t>': Lookup method resolution failed</a:t>
            </a:r>
            <a:br>
              <a:rPr lang="en-US" sz="1400" dirty="0"/>
            </a:br>
            <a:endParaRPr lang="en-US" sz="1400" dirty="0"/>
          </a:p>
          <a:p>
            <a:r>
              <a:rPr lang="en-US" sz="1400" dirty="0"/>
              <a:t>And of course things go way downhill after that.  I have triple checked things like typos and done a bunch of comparison with the conversations </a:t>
            </a:r>
            <a:r>
              <a:rPr lang="en-US" sz="1400" dirty="0" err="1"/>
              <a:t>impl</a:t>
            </a:r>
            <a:r>
              <a:rPr lang="en-US" sz="1400" dirty="0"/>
              <a:t> - with no luck.  I am using the </a:t>
            </a:r>
            <a:r>
              <a:rPr lang="en-US" sz="1400" dirty="0" err="1"/>
              <a:t>components.xml</a:t>
            </a:r>
            <a:r>
              <a:rPr lang="en-US" sz="1400" dirty="0"/>
              <a:t> in the unit testing just like you showed me - and it works great - but it seems not to come up when the component in Sakai.  </a:t>
            </a:r>
          </a:p>
          <a:p>
            <a:endParaRPr lang="en-US" sz="1400" dirty="0"/>
          </a:p>
          <a:p>
            <a:r>
              <a:rPr lang="en-US" sz="1400" dirty="0"/>
              <a:t>I am dead in the water on plus at this point.  :(</a:t>
            </a:r>
          </a:p>
          <a:p>
            <a:r>
              <a:rPr lang="en-US" sz="1400" dirty="0"/>
              <a:t>Thanks in advance.</a:t>
            </a:r>
          </a:p>
          <a:p>
            <a:endParaRPr lang="en-US" sz="1400" dirty="0"/>
          </a:p>
          <a:p>
            <a:r>
              <a:rPr lang="en-US" sz="1400" dirty="0"/>
              <a:t>/Chuck</a:t>
            </a:r>
          </a:p>
        </p:txBody>
      </p:sp>
    </p:spTree>
    <p:extLst>
      <p:ext uri="{BB962C8B-B14F-4D97-AF65-F5344CB8AC3E}">
        <p14:creationId xmlns:p14="http://schemas.microsoft.com/office/powerpoint/2010/main" val="425053819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ble&#10;&#10;Description automatically generated">
            <a:extLst>
              <a:ext uri="{FF2B5EF4-FFF2-40B4-BE49-F238E27FC236}">
                <a16:creationId xmlns:a16="http://schemas.microsoft.com/office/drawing/2014/main" id="{2C4904CF-D4D0-FF4F-90AB-058701CFC2D9}"/>
              </a:ext>
            </a:extLst>
          </p:cNvPr>
          <p:cNvPicPr>
            <a:picLocks noChangeAspect="1"/>
          </p:cNvPicPr>
          <p:nvPr/>
        </p:nvPicPr>
        <p:blipFill>
          <a:blip r:embed="rId2"/>
          <a:stretch>
            <a:fillRect/>
          </a:stretch>
        </p:blipFill>
        <p:spPr>
          <a:xfrm>
            <a:off x="734508" y="357940"/>
            <a:ext cx="7674983" cy="4427619"/>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a:extLst>
              <a:ext uri="{FF2B5EF4-FFF2-40B4-BE49-F238E27FC236}">
                <a16:creationId xmlns:a16="http://schemas.microsoft.com/office/drawing/2014/main" id="{3AB2F58D-BF3B-AD44-8D84-0739AF322AF0}"/>
              </a:ext>
            </a:extLst>
          </p:cNvPr>
          <p:cNvSpPr>
            <a:spLocks noGrp="1"/>
          </p:cNvSpPr>
          <p:nvPr>
            <p:ph type="title"/>
          </p:nvPr>
        </p:nvSpPr>
        <p:spPr/>
        <p:txBody>
          <a:bodyPr/>
          <a:lstStyle/>
          <a:p>
            <a:r>
              <a:rPr lang="en-US" altLang="en-US"/>
              <a:t>Face to Face Meeting Recordings</a:t>
            </a:r>
          </a:p>
        </p:txBody>
      </p:sp>
      <p:sp>
        <p:nvSpPr>
          <p:cNvPr id="60418" name="TextBox 3">
            <a:extLst>
              <a:ext uri="{FF2B5EF4-FFF2-40B4-BE49-F238E27FC236}">
                <a16:creationId xmlns:a16="http://schemas.microsoft.com/office/drawing/2014/main" id="{75E8B48B-D7DA-C04D-88A4-2B147D272626}"/>
              </a:ext>
            </a:extLst>
          </p:cNvPr>
          <p:cNvSpPr txBox="1">
            <a:spLocks noChangeArrowheads="1"/>
          </p:cNvSpPr>
          <p:nvPr/>
        </p:nvSpPr>
        <p:spPr bwMode="auto">
          <a:xfrm>
            <a:off x="1028700" y="1390650"/>
            <a:ext cx="6508750"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r>
              <a:rPr lang="en-US" altLang="en-US" sz="2400">
                <a:solidFill>
                  <a:srgbClr val="FFFF00"/>
                </a:solidFill>
              </a:rPr>
              <a:t>The face to face lectures and discussions will be recorded for those who cannot attend.  Links to the recordings will be provided in Canvas.   These recordings will be kept private and will only available for a few weeks.  The recordings are not retained or archived for a long time.   Students who miss class should view the recordings before they are no longer available.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of Course site in Canvas.">
            <a:extLst>
              <a:ext uri="{FF2B5EF4-FFF2-40B4-BE49-F238E27FC236}">
                <a16:creationId xmlns:a16="http://schemas.microsoft.com/office/drawing/2014/main" id="{A2C86F8A-44A5-8F43-AD48-699B912CA0C0}"/>
              </a:ext>
            </a:extLst>
          </p:cNvPr>
          <p:cNvPicPr>
            <a:picLocks noChangeAspect="1"/>
          </p:cNvPicPr>
          <p:nvPr/>
        </p:nvPicPr>
        <p:blipFill>
          <a:blip r:embed="rId2"/>
          <a:stretch>
            <a:fillRect/>
          </a:stretch>
        </p:blipFill>
        <p:spPr>
          <a:xfrm>
            <a:off x="353683" y="496503"/>
            <a:ext cx="8281358" cy="4324965"/>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1" name="Picture 1" descr="A screen shot of the web site www.dj4e.com">
            <a:extLst>
              <a:ext uri="{FF2B5EF4-FFF2-40B4-BE49-F238E27FC236}">
                <a16:creationId xmlns:a16="http://schemas.microsoft.com/office/drawing/2014/main" id="{787B20E2-1482-9A48-B690-B348147DECE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9450" y="528638"/>
            <a:ext cx="7747000" cy="415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2" name="AutoShape 2">
            <a:extLst>
              <a:ext uri="{FF2B5EF4-FFF2-40B4-BE49-F238E27FC236}">
                <a16:creationId xmlns:a16="http://schemas.microsoft.com/office/drawing/2014/main" id="{CC001AB9-5A14-764F-BEFE-56200C951CFF}"/>
              </a:ext>
            </a:extLst>
          </p:cNvPr>
          <p:cNvSpPr>
            <a:spLocks/>
          </p:cNvSpPr>
          <p:nvPr/>
        </p:nvSpPr>
        <p:spPr bwMode="auto">
          <a:xfrm>
            <a:off x="5540375" y="3032125"/>
            <a:ext cx="2212975" cy="350838"/>
          </a:xfrm>
          <a:custGeom>
            <a:avLst/>
            <a:gdLst>
              <a:gd name="T0" fmla="*/ 2147483646 w 21600"/>
              <a:gd name="T1" fmla="*/ 2147483646 h 21600"/>
              <a:gd name="T2" fmla="*/ 2147483646 w 21600"/>
              <a:gd name="T3" fmla="*/ 2147483646 h 21600"/>
              <a:gd name="T4" fmla="*/ 2147483646 w 21600"/>
              <a:gd name="T5" fmla="*/ 2147483646 h 21600"/>
              <a:gd name="T6" fmla="*/ 2147483646 w 21600"/>
              <a:gd name="T7" fmla="*/ 2147483646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003" tIns="24003" rIns="24003" bIns="24003" anchor="ctr"/>
          <a:lstStyle>
            <a:lvl1pPr defTabSz="342900">
              <a:spcBef>
                <a:spcPts val="750"/>
              </a:spcBef>
              <a:buClr>
                <a:srgbClr val="EF53A5"/>
              </a:buClr>
              <a:buSzPct val="80000"/>
              <a:buFont typeface="Wingdings 3" pitchFamily="2" charset="2"/>
              <a:buChar char=""/>
              <a:defRPr sz="2000">
                <a:solidFill>
                  <a:schemeClr val="tx1"/>
                </a:solidFill>
                <a:latin typeface="Century Gothic" panose="020B0502020202020204" pitchFamily="34" charset="0"/>
              </a:defRPr>
            </a:lvl1pPr>
            <a:lvl2pPr marL="742950" indent="-285750" defTabSz="342900">
              <a:spcBef>
                <a:spcPts val="750"/>
              </a:spcBef>
              <a:buClr>
                <a:srgbClr val="EF53A5"/>
              </a:buClr>
              <a:buSzPct val="80000"/>
              <a:buFont typeface="Wingdings 3" pitchFamily="2" charset="2"/>
              <a:buChar char=""/>
              <a:defRPr>
                <a:solidFill>
                  <a:schemeClr val="tx1"/>
                </a:solidFill>
                <a:latin typeface="Century Gothic" panose="020B0502020202020204" pitchFamily="34" charset="0"/>
              </a:defRPr>
            </a:lvl2pPr>
            <a:lvl3pPr marL="1143000" indent="-228600" defTabSz="342900">
              <a:spcBef>
                <a:spcPts val="750"/>
              </a:spcBef>
              <a:buClr>
                <a:srgbClr val="EF53A5"/>
              </a:buClr>
              <a:buSzPct val="80000"/>
              <a:buFont typeface="Wingdings 3" pitchFamily="2" charset="2"/>
              <a:buChar char=""/>
              <a:defRPr sz="1600">
                <a:solidFill>
                  <a:schemeClr val="tx1"/>
                </a:solidFill>
                <a:latin typeface="Century Gothic" panose="020B0502020202020204" pitchFamily="34" charset="0"/>
              </a:defRPr>
            </a:lvl3pPr>
            <a:lvl4pPr marL="1600200" indent="-228600" defTabSz="342900">
              <a:spcBef>
                <a:spcPts val="750"/>
              </a:spcBef>
              <a:buClr>
                <a:srgbClr val="EF53A5"/>
              </a:buClr>
              <a:buSzPct val="80000"/>
              <a:buFont typeface="Wingdings 3" pitchFamily="2" charset="2"/>
              <a:buChar char=""/>
              <a:defRPr sz="1100">
                <a:solidFill>
                  <a:schemeClr val="tx1"/>
                </a:solidFill>
                <a:latin typeface="Century Gothic" panose="020B0502020202020204" pitchFamily="34" charset="0"/>
              </a:defRPr>
            </a:lvl4pPr>
            <a:lvl5pPr marL="2057400" indent="-228600" defTabSz="342900">
              <a:spcBef>
                <a:spcPts val="750"/>
              </a:spcBef>
              <a:buClr>
                <a:srgbClr val="EF53A5"/>
              </a:buClr>
              <a:buSzPct val="80000"/>
              <a:buFont typeface="Wingdings 3" pitchFamily="2" charset="2"/>
              <a:buChar char=""/>
              <a:defRPr sz="1100">
                <a:solidFill>
                  <a:schemeClr val="tx1"/>
                </a:solidFill>
                <a:latin typeface="Century Gothic" panose="020B0502020202020204" pitchFamily="34" charset="0"/>
              </a:defRPr>
            </a:lvl5pPr>
            <a:lvl6pPr marL="2514600" indent="-228600" defTabSz="342900" eaLnBrk="0" fontAlgn="base" hangingPunct="0">
              <a:spcBef>
                <a:spcPts val="750"/>
              </a:spcBef>
              <a:spcAft>
                <a:spcPct val="0"/>
              </a:spcAft>
              <a:buClr>
                <a:srgbClr val="EF53A5"/>
              </a:buClr>
              <a:buSzPct val="80000"/>
              <a:buFont typeface="Wingdings 3" pitchFamily="2" charset="2"/>
              <a:buChar char=""/>
              <a:defRPr sz="1100">
                <a:solidFill>
                  <a:schemeClr val="tx1"/>
                </a:solidFill>
                <a:latin typeface="Century Gothic" panose="020B0502020202020204" pitchFamily="34" charset="0"/>
              </a:defRPr>
            </a:lvl6pPr>
            <a:lvl7pPr marL="2971800" indent="-228600" defTabSz="342900" eaLnBrk="0" fontAlgn="base" hangingPunct="0">
              <a:spcBef>
                <a:spcPts val="750"/>
              </a:spcBef>
              <a:spcAft>
                <a:spcPct val="0"/>
              </a:spcAft>
              <a:buClr>
                <a:srgbClr val="EF53A5"/>
              </a:buClr>
              <a:buSzPct val="80000"/>
              <a:buFont typeface="Wingdings 3" pitchFamily="2" charset="2"/>
              <a:buChar char=""/>
              <a:defRPr sz="1100">
                <a:solidFill>
                  <a:schemeClr val="tx1"/>
                </a:solidFill>
                <a:latin typeface="Century Gothic" panose="020B0502020202020204" pitchFamily="34" charset="0"/>
              </a:defRPr>
            </a:lvl7pPr>
            <a:lvl8pPr marL="3429000" indent="-228600" defTabSz="342900" eaLnBrk="0" fontAlgn="base" hangingPunct="0">
              <a:spcBef>
                <a:spcPts val="750"/>
              </a:spcBef>
              <a:spcAft>
                <a:spcPct val="0"/>
              </a:spcAft>
              <a:buClr>
                <a:srgbClr val="EF53A5"/>
              </a:buClr>
              <a:buSzPct val="80000"/>
              <a:buFont typeface="Wingdings 3" pitchFamily="2" charset="2"/>
              <a:buChar char=""/>
              <a:defRPr sz="1100">
                <a:solidFill>
                  <a:schemeClr val="tx1"/>
                </a:solidFill>
                <a:latin typeface="Century Gothic" panose="020B0502020202020204" pitchFamily="34" charset="0"/>
              </a:defRPr>
            </a:lvl8pPr>
            <a:lvl9pPr marL="3886200" indent="-228600" defTabSz="342900" eaLnBrk="0" fontAlgn="base" hangingPunct="0">
              <a:spcBef>
                <a:spcPts val="750"/>
              </a:spcBef>
              <a:spcAft>
                <a:spcPct val="0"/>
              </a:spcAft>
              <a:buClr>
                <a:srgbClr val="EF53A5"/>
              </a:buClr>
              <a:buSzPct val="80000"/>
              <a:buFont typeface="Wingdings 3" pitchFamily="2" charset="2"/>
              <a:buChar char=""/>
              <a:defRPr sz="1100">
                <a:solidFill>
                  <a:schemeClr val="tx1"/>
                </a:solidFill>
                <a:latin typeface="Century Gothic" panose="020B0502020202020204" pitchFamily="34" charset="0"/>
              </a:defRPr>
            </a:lvl9pPr>
          </a:lstStyle>
          <a:p>
            <a:pPr algn="ctr" eaLnBrk="1" hangingPunct="1">
              <a:spcBef>
                <a:spcPct val="0"/>
              </a:spcBef>
              <a:buClrTx/>
              <a:buSzTx/>
              <a:buFontTx/>
              <a:buNone/>
            </a:pPr>
            <a:r>
              <a:rPr lang="en-US" altLang="en-US" sz="2400">
                <a:solidFill>
                  <a:srgbClr val="FF40FF"/>
                </a:solidFill>
                <a:latin typeface="Gill Sans" panose="020B0502020104020203" pitchFamily="34" charset="-79"/>
                <a:sym typeface="Gill Sans" panose="020B0502020104020203" pitchFamily="34" charset="-79"/>
              </a:rPr>
              <a:t>www.dj4e.com</a:t>
            </a:r>
            <a:endParaRPr lang="en-US" altLang="en-US" sz="1800">
              <a:latin typeface="Calibri" panose="020F0502020204030204" pitchFamily="34" charset="0"/>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5" name="Picture 3" descr="A screen shot of www.pythonanywhere.com">
            <a:extLst>
              <a:ext uri="{FF2B5EF4-FFF2-40B4-BE49-F238E27FC236}">
                <a16:creationId xmlns:a16="http://schemas.microsoft.com/office/drawing/2014/main" id="{3A4ACF19-692A-D245-AB81-D9DBA6030A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38225" y="352425"/>
            <a:ext cx="5203825" cy="334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6" name="Picture 1" descr="A picture of Dr. Chuck in London England with the staff of PythonAnywhere.">
            <a:extLst>
              <a:ext uri="{FF2B5EF4-FFF2-40B4-BE49-F238E27FC236}">
                <a16:creationId xmlns:a16="http://schemas.microsoft.com/office/drawing/2014/main" id="{09A375A3-284F-DB41-BBA0-1E5C8642533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13263" y="1901825"/>
            <a:ext cx="4195762" cy="285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07C0F491-BB9D-B742-AA55-71F979F55BD0}"/>
              </a:ext>
            </a:extLst>
          </p:cNvPr>
          <p:cNvSpPr>
            <a:spLocks noGrp="1"/>
          </p:cNvSpPr>
          <p:nvPr>
            <p:ph type="title"/>
          </p:nvPr>
        </p:nvSpPr>
        <p:spPr/>
        <p:txBody>
          <a:bodyPr rtlCol="0">
            <a:noAutofit/>
          </a:bodyPr>
          <a:lstStyle/>
          <a:p>
            <a:pPr eaLnBrk="1" fontAlgn="auto" hangingPunct="1">
              <a:spcAft>
                <a:spcPts val="0"/>
              </a:spcAft>
              <a:defRPr/>
            </a:pPr>
            <a:r>
              <a:rPr lang="en-US" altLang="x-none" sz="3150" dirty="0">
                <a:solidFill>
                  <a:srgbClr val="FF00FF"/>
                </a:solidFill>
                <a:ea typeface="ＭＳ Ｐゴシック" charset="-128"/>
              </a:rPr>
              <a:t>This course is open source</a:t>
            </a:r>
          </a:p>
        </p:txBody>
      </p:sp>
      <p:sp>
        <p:nvSpPr>
          <p:cNvPr id="37890" name="Content Placeholder 2">
            <a:extLst>
              <a:ext uri="{FF2B5EF4-FFF2-40B4-BE49-F238E27FC236}">
                <a16:creationId xmlns:a16="http://schemas.microsoft.com/office/drawing/2014/main" id="{E8B09BDE-D991-A749-AD11-5B32D07FB858}"/>
              </a:ext>
            </a:extLst>
          </p:cNvPr>
          <p:cNvSpPr>
            <a:spLocks noGrp="1"/>
          </p:cNvSpPr>
          <p:nvPr>
            <p:ph idx="1"/>
          </p:nvPr>
        </p:nvSpPr>
        <p:spPr/>
        <p:txBody>
          <a:bodyPr/>
          <a:lstStyle/>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github.com</a:t>
            </a:r>
            <a:r>
              <a:rPr lang="en-US" altLang="en-US" dirty="0">
                <a:ea typeface="ＭＳ Ｐゴシック" panose="020B0600070205080204" pitchFamily="34" charset="-128"/>
              </a:rPr>
              <a:t>/csev/dj4e</a:t>
            </a:r>
          </a:p>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github.com</a:t>
            </a:r>
            <a:r>
              <a:rPr lang="en-US" altLang="en-US" dirty="0">
                <a:ea typeface="ＭＳ Ｐゴシック" panose="020B0600070205080204" pitchFamily="34" charset="-128"/>
              </a:rPr>
              <a:t>/csev/dj4e-samples</a:t>
            </a:r>
          </a:p>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www.tsugi.org</a:t>
            </a: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github.com</a:t>
            </a:r>
            <a:r>
              <a:rPr lang="en-US" altLang="en-US" dirty="0">
                <a:ea typeface="ＭＳ Ｐゴシック" panose="020B0600070205080204" pitchFamily="34" charset="-128"/>
              </a:rPr>
              <a:t>/</a:t>
            </a:r>
            <a:r>
              <a:rPr lang="en-US" altLang="en-US" dirty="0" err="1">
                <a:ea typeface="ＭＳ Ｐゴシック" panose="020B0600070205080204" pitchFamily="34" charset="-128"/>
              </a:rPr>
              <a:t>tsugiproject</a:t>
            </a:r>
            <a:r>
              <a:rPr lang="en-US" altLang="en-US" dirty="0">
                <a:ea typeface="ＭＳ Ｐゴシック" panose="020B0600070205080204" pitchFamily="34" charset="-128"/>
              </a:rPr>
              <a:t>/</a:t>
            </a:r>
            <a:r>
              <a:rPr lang="en-US" altLang="en-US" dirty="0" err="1">
                <a:ea typeface="ＭＳ Ｐゴシック" panose="020B0600070205080204" pitchFamily="34" charset="-128"/>
              </a:rPr>
              <a:t>tsugi</a:t>
            </a: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github.com</a:t>
            </a:r>
            <a:r>
              <a:rPr lang="en-US" altLang="en-US" dirty="0">
                <a:ea typeface="ＭＳ Ｐゴシック" panose="020B0600070205080204" pitchFamily="34" charset="-128"/>
              </a:rPr>
              <a:t>/</a:t>
            </a:r>
            <a:r>
              <a:rPr lang="en-US" altLang="en-US" dirty="0" err="1">
                <a:ea typeface="ＭＳ Ｐゴシック" panose="020B0600070205080204" pitchFamily="34" charset="-128"/>
              </a:rPr>
              <a:t>tsugiproject</a:t>
            </a:r>
            <a:r>
              <a:rPr lang="en-US" altLang="en-US" dirty="0">
                <a:ea typeface="ＭＳ Ｐゴシック" panose="020B0600070205080204" pitchFamily="34" charset="-128"/>
              </a:rPr>
              <a:t>/</a:t>
            </a:r>
            <a:r>
              <a:rPr lang="en-US" altLang="en-US" dirty="0" err="1">
                <a:ea typeface="ＭＳ Ｐゴシック" panose="020B0600070205080204" pitchFamily="34" charset="-128"/>
              </a:rPr>
              <a:t>tsugi</a:t>
            </a:r>
            <a:r>
              <a:rPr lang="en-US" altLang="en-US" dirty="0">
                <a:ea typeface="ＭＳ Ｐゴシック" panose="020B0600070205080204" pitchFamily="34" charset="-128"/>
              </a:rPr>
              <a:t>-php</a:t>
            </a:r>
          </a:p>
          <a:p>
            <a:pPr eaLnBrk="1" hangingPunct="1"/>
            <a:r>
              <a:rPr lang="en-US" altLang="en-US" dirty="0">
                <a:ea typeface="ＭＳ Ｐゴシック" panose="020B0600070205080204" pitchFamily="34" charset="-128"/>
              </a:rPr>
              <a:t>https://</a:t>
            </a:r>
            <a:r>
              <a:rPr lang="en-US" altLang="en-US" dirty="0" err="1">
                <a:ea typeface="ＭＳ Ｐゴシック" panose="020B0600070205080204" pitchFamily="34" charset="-128"/>
              </a:rPr>
              <a:t>github.com</a:t>
            </a:r>
            <a:r>
              <a:rPr lang="en-US" altLang="en-US" dirty="0">
                <a:ea typeface="ＭＳ Ｐゴシック" panose="020B0600070205080204" pitchFamily="34" charset="-128"/>
              </a:rPr>
              <a:t>/</a:t>
            </a:r>
            <a:r>
              <a:rPr lang="en-US" altLang="en-US" dirty="0" err="1">
                <a:ea typeface="ＭＳ Ｐゴシック" panose="020B0600070205080204" pitchFamily="34" charset="-128"/>
              </a:rPr>
              <a:t>tsugitools</a:t>
            </a:r>
            <a:r>
              <a:rPr lang="en-US" altLang="en-US" dirty="0">
                <a:ea typeface="ＭＳ Ｐゴシック" panose="020B0600070205080204" pitchFamily="34" charset="-128"/>
              </a:rPr>
              <a:t>/peer-grade</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Written in SQL, PHP, JavaScript, </a:t>
            </a:r>
            <a:r>
              <a:rPr lang="en-US" altLang="en-US" dirty="0" err="1">
                <a:ea typeface="ＭＳ Ｐゴシック" panose="020B0600070205080204" pitchFamily="34" charset="-128"/>
              </a:rPr>
              <a:t>Jquery</a:t>
            </a:r>
            <a:r>
              <a:rPr lang="en-US" altLang="en-US" dirty="0">
                <a:ea typeface="ＭＳ Ｐゴシック" panose="020B0600070205080204" pitchFamily="34" charset="-128"/>
              </a:rPr>
              <a:t>, Django</a:t>
            </a:r>
            <a:r>
              <a:rPr lang="is-IS" altLang="en-US"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a:extLst>
              <a:ext uri="{FF2B5EF4-FFF2-40B4-BE49-F238E27FC236}">
                <a16:creationId xmlns:a16="http://schemas.microsoft.com/office/drawing/2014/main" id="{5158D850-B60B-1543-AB54-9A6BFE77AA1F}"/>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a:solidFill>
                  <a:srgbClr val="FF40FF"/>
                </a:solidFill>
                <a:ea typeface="ＭＳ Ｐゴシック" charset="-128"/>
              </a:rPr>
              <a:t>Grading</a:t>
            </a:r>
            <a:endParaRPr lang="en-US" altLang="en-US" sz="3150">
              <a:ea typeface="ＭＳ Ｐゴシック" charset="-128"/>
            </a:endParaRPr>
          </a:p>
        </p:txBody>
      </p:sp>
      <p:sp>
        <p:nvSpPr>
          <p:cNvPr id="26626" name="Rectangle 2">
            <a:extLst>
              <a:ext uri="{FF2B5EF4-FFF2-40B4-BE49-F238E27FC236}">
                <a16:creationId xmlns:a16="http://schemas.microsoft.com/office/drawing/2014/main" id="{AC688074-4C63-5245-901B-3D5544E34D76}"/>
              </a:ext>
            </a:extLst>
          </p:cNvPr>
          <p:cNvSpPr>
            <a:spLocks noGrp="1" noChangeArrowheads="1"/>
          </p:cNvSpPr>
          <p:nvPr>
            <p:ph idx="1"/>
          </p:nvPr>
        </p:nvSpPr>
        <p:spPr/>
        <p:txBody>
          <a:bodyPr rtlCol="0">
            <a:normAutofit/>
          </a:bodyPr>
          <a:lstStyle/>
          <a:p>
            <a:pPr marL="352425" indent="-250825"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Programming Assignments  / Quizzes  50%</a:t>
            </a:r>
          </a:p>
          <a:p>
            <a:pPr marL="352425" indent="-250825"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Midterm exam: 25%</a:t>
            </a:r>
          </a:p>
          <a:p>
            <a:pPr marL="352425" indent="-250825"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Final exam: 25%</a:t>
            </a:r>
          </a:p>
          <a:p>
            <a:pPr marL="352425" indent="-250825" eaLnBrk="1" fontAlgn="auto" hangingPunct="1">
              <a:spcBef>
                <a:spcPts val="1650"/>
              </a:spcBef>
              <a:spcAft>
                <a:spcPts val="0"/>
              </a:spcAft>
              <a:buClr>
                <a:schemeClr val="bg2">
                  <a:lumMod val="40000"/>
                  <a:lumOff val="60000"/>
                </a:schemeClr>
              </a:buClr>
              <a:buSzPct val="171000"/>
              <a:buFontTx/>
              <a:buChar char="•"/>
              <a:defRPr/>
            </a:pPr>
            <a:endParaRPr lang="en-US" altLang="en-US" sz="1800" dirty="0">
              <a:ea typeface="ＭＳ Ｐゴシック" charset="-128"/>
            </a:endParaRPr>
          </a:p>
          <a:p>
            <a:pPr marL="352425" indent="-250825"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Late assignments will be penalized by 20% times the number of days late.  Homework that is 5 days or more late will receive zero credit.</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a:extLst>
              <a:ext uri="{FF2B5EF4-FFF2-40B4-BE49-F238E27FC236}">
                <a16:creationId xmlns:a16="http://schemas.microsoft.com/office/drawing/2014/main" id="{8CAB58CC-0999-8F49-9168-081DCEC91904}"/>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a:solidFill>
                  <a:srgbClr val="FF40FF"/>
                </a:solidFill>
                <a:ea typeface="ＭＳ Ｐゴシック" charset="-128"/>
              </a:rPr>
              <a:t>Grading Assignments</a:t>
            </a:r>
            <a:endParaRPr lang="en-US" altLang="en-US" sz="3150">
              <a:ea typeface="ＭＳ Ｐゴシック" charset="-128"/>
            </a:endParaRPr>
          </a:p>
        </p:txBody>
      </p:sp>
      <p:sp>
        <p:nvSpPr>
          <p:cNvPr id="31746" name="Rectangle 2">
            <a:extLst>
              <a:ext uri="{FF2B5EF4-FFF2-40B4-BE49-F238E27FC236}">
                <a16:creationId xmlns:a16="http://schemas.microsoft.com/office/drawing/2014/main" id="{EB2A3AC0-C235-A140-9213-62724D1CBBC1}"/>
              </a:ext>
            </a:extLst>
          </p:cNvPr>
          <p:cNvSpPr>
            <a:spLocks noGrp="1" noChangeArrowheads="1"/>
          </p:cNvSpPr>
          <p:nvPr>
            <p:ph idx="1"/>
          </p:nvPr>
        </p:nvSpPr>
        <p:spPr/>
        <p:txBody>
          <a:bodyPr rtlCol="0">
            <a:normAutofit lnSpcReduction="10000"/>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Sometimes we will use automated computer grading for software</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Unlimited tries / lots of feedback / immediate score in Canvas</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Sometimes we will use peer grading</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Submit your assignment </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Grade other students </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Course staff</a:t>
            </a:r>
            <a:endParaRPr lang="en-US" altLang="en-US" sz="1350" dirty="0">
              <a:ea typeface="ＭＳ Ｐゴシック" charset="-128"/>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a:extLst>
              <a:ext uri="{FF2B5EF4-FFF2-40B4-BE49-F238E27FC236}">
                <a16:creationId xmlns:a16="http://schemas.microsoft.com/office/drawing/2014/main" id="{44518F0F-7929-014D-A3B2-0FF2DF0D7236}"/>
              </a:ext>
            </a:extLst>
          </p:cNvPr>
          <p:cNvSpPr>
            <a:spLocks noGrp="1"/>
          </p:cNvSpPr>
          <p:nvPr>
            <p:ph type="title"/>
          </p:nvPr>
        </p:nvSpPr>
        <p:spPr/>
        <p:txBody>
          <a:bodyPr rtlCol="0">
            <a:noAutofit/>
          </a:bodyPr>
          <a:lstStyle/>
          <a:p>
            <a:pPr eaLnBrk="1" fontAlgn="auto" hangingPunct="1">
              <a:spcAft>
                <a:spcPts val="0"/>
              </a:spcAft>
              <a:defRPr/>
            </a:pPr>
            <a:r>
              <a:rPr lang="en-US" altLang="x-none" sz="3150"/>
              <a:t>How a Week Works</a:t>
            </a:r>
          </a:p>
        </p:txBody>
      </p:sp>
      <p:sp>
        <p:nvSpPr>
          <p:cNvPr id="3" name="Content Placeholder 2">
            <a:extLst>
              <a:ext uri="{FF2B5EF4-FFF2-40B4-BE49-F238E27FC236}">
                <a16:creationId xmlns:a16="http://schemas.microsoft.com/office/drawing/2014/main" id="{0ECA57A3-D603-4745-BE97-2CF9F9179193}"/>
              </a:ext>
            </a:extLst>
          </p:cNvPr>
          <p:cNvSpPr>
            <a:spLocks noGrp="1"/>
          </p:cNvSpPr>
          <p:nvPr>
            <p:ph idx="1"/>
          </p:nvPr>
        </p:nvSpPr>
        <p:spPr/>
        <p:txBody>
          <a:bodyPr rtlCol="0">
            <a:normAutofit/>
          </a:bodyPr>
          <a:lstStyle/>
          <a:p>
            <a:pPr eaLnBrk="1" fontAlgn="auto" hangingPunct="1">
              <a:spcAft>
                <a:spcPts val="0"/>
              </a:spcAft>
              <a:buClr>
                <a:schemeClr val="accent1">
                  <a:lumMod val="60000"/>
                  <a:lumOff val="40000"/>
                </a:schemeClr>
              </a:buClr>
              <a:buFont typeface="Wingdings 3" charset="2"/>
              <a:buChar char=""/>
              <a:defRPr/>
            </a:pPr>
            <a:r>
              <a:rPr lang="en-US" sz="1800" dirty="0"/>
              <a:t>Lecture (Friday)</a:t>
            </a:r>
          </a:p>
          <a:p>
            <a:pPr lvl="1" eaLnBrk="1" fontAlgn="auto" hangingPunct="1">
              <a:spcAft>
                <a:spcPts val="0"/>
              </a:spcAft>
              <a:buClr>
                <a:schemeClr val="accent1">
                  <a:lumMod val="60000"/>
                  <a:lumOff val="40000"/>
                </a:schemeClr>
              </a:buClr>
              <a:buFont typeface="Wingdings 3" charset="2"/>
              <a:buChar char=""/>
              <a:defRPr/>
            </a:pPr>
            <a:r>
              <a:rPr lang="en-US" sz="1050" dirty="0"/>
              <a:t>Reviews previous weeks assignments (after the due date)</a:t>
            </a:r>
          </a:p>
          <a:p>
            <a:pPr lvl="1" eaLnBrk="1" fontAlgn="auto" hangingPunct="1">
              <a:spcAft>
                <a:spcPts val="0"/>
              </a:spcAft>
              <a:buClr>
                <a:schemeClr val="accent1">
                  <a:lumMod val="60000"/>
                  <a:lumOff val="40000"/>
                </a:schemeClr>
              </a:buClr>
              <a:buFont typeface="Wingdings 3" charset="2"/>
              <a:buChar char=""/>
              <a:defRPr/>
            </a:pPr>
            <a:r>
              <a:rPr lang="en-US" sz="1050" dirty="0"/>
              <a:t>paints a big picture of the "big idea" of the next week's assignment</a:t>
            </a:r>
          </a:p>
          <a:p>
            <a:pPr lvl="1" eaLnBrk="1" fontAlgn="auto" hangingPunct="1">
              <a:spcAft>
                <a:spcPts val="0"/>
              </a:spcAft>
              <a:buClr>
                <a:schemeClr val="accent1">
                  <a:lumMod val="60000"/>
                  <a:lumOff val="40000"/>
                </a:schemeClr>
              </a:buClr>
              <a:buFont typeface="Wingdings 3" charset="2"/>
              <a:buChar char=""/>
              <a:defRPr/>
            </a:pPr>
            <a:r>
              <a:rPr lang="en-US" sz="1050" dirty="0"/>
              <a:t>Assigns new assignment </a:t>
            </a:r>
            <a:r>
              <a:rPr lang="mr-IN" sz="1050" dirty="0"/>
              <a:t>–</a:t>
            </a:r>
            <a:r>
              <a:rPr lang="en-US" sz="1050" dirty="0"/>
              <a:t> Due six days later (Thursday @11:59PM)</a:t>
            </a:r>
          </a:p>
          <a:p>
            <a:pPr eaLnBrk="1" fontAlgn="auto" hangingPunct="1">
              <a:spcAft>
                <a:spcPts val="0"/>
              </a:spcAft>
              <a:buClr>
                <a:schemeClr val="accent1">
                  <a:lumMod val="60000"/>
                  <a:lumOff val="40000"/>
                </a:schemeClr>
              </a:buClr>
              <a:buFont typeface="Wingdings 3" charset="2"/>
              <a:buChar char=""/>
              <a:defRPr/>
            </a:pPr>
            <a:r>
              <a:rPr lang="en-US" sz="1800" dirty="0"/>
              <a:t>Weekend</a:t>
            </a:r>
          </a:p>
          <a:p>
            <a:pPr lvl="1" eaLnBrk="1" fontAlgn="auto" hangingPunct="1">
              <a:spcAft>
                <a:spcPts val="0"/>
              </a:spcAft>
              <a:buClr>
                <a:schemeClr val="accent1">
                  <a:lumMod val="60000"/>
                  <a:lumOff val="40000"/>
                </a:schemeClr>
              </a:buClr>
              <a:buFont typeface="Wingdings 3" charset="2"/>
              <a:buChar char=""/>
              <a:defRPr/>
            </a:pPr>
            <a:r>
              <a:rPr lang="en-US" sz="1050" dirty="0"/>
              <a:t>You should make progress on the assignment (or even complete it)</a:t>
            </a:r>
          </a:p>
          <a:p>
            <a:pPr eaLnBrk="1" fontAlgn="auto" hangingPunct="1">
              <a:spcAft>
                <a:spcPts val="0"/>
              </a:spcAft>
              <a:buClr>
                <a:schemeClr val="accent1">
                  <a:lumMod val="60000"/>
                  <a:lumOff val="40000"/>
                </a:schemeClr>
              </a:buClr>
              <a:buFont typeface="Wingdings 3" charset="2"/>
              <a:buChar char=""/>
              <a:defRPr/>
            </a:pPr>
            <a:r>
              <a:rPr lang="en-US" sz="1800" dirty="0"/>
              <a:t>Discussion</a:t>
            </a:r>
          </a:p>
          <a:p>
            <a:pPr lvl="1" eaLnBrk="1" fontAlgn="auto" hangingPunct="1">
              <a:spcAft>
                <a:spcPts val="0"/>
              </a:spcAft>
              <a:buClr>
                <a:schemeClr val="accent1">
                  <a:lumMod val="60000"/>
                  <a:lumOff val="40000"/>
                </a:schemeClr>
              </a:buClr>
              <a:buFont typeface="Wingdings 3" charset="2"/>
              <a:buChar char=""/>
              <a:defRPr/>
            </a:pPr>
            <a:r>
              <a:rPr lang="en-US" sz="1050" dirty="0"/>
              <a:t>You should get un-stuck and make sure that you really know the material in the Assignment</a:t>
            </a:r>
          </a:p>
          <a:p>
            <a:pPr eaLnBrk="1" fontAlgn="auto" hangingPunct="1">
              <a:spcAft>
                <a:spcPts val="0"/>
              </a:spcAft>
              <a:buClr>
                <a:schemeClr val="accent1">
                  <a:lumMod val="60000"/>
                  <a:lumOff val="40000"/>
                </a:schemeClr>
              </a:buClr>
              <a:buFont typeface="Wingdings 3" charset="2"/>
              <a:buChar char=""/>
              <a:defRPr/>
            </a:pPr>
            <a:r>
              <a:rPr lang="en-US" sz="1800" dirty="0"/>
              <a:t>Thursday @ Midnight </a:t>
            </a:r>
            <a:r>
              <a:rPr lang="mr-IN" sz="1800" dirty="0"/>
              <a:t>–</a:t>
            </a:r>
            <a:r>
              <a:rPr lang="en-US" sz="1800" dirty="0"/>
              <a:t> Assignment due </a:t>
            </a:r>
            <a:r>
              <a:rPr lang="mr-IN" sz="1800" dirty="0"/>
              <a:t>–</a:t>
            </a:r>
            <a:r>
              <a:rPr lang="en-US" sz="1800" dirty="0"/>
              <a:t> don't expect Instructor/GSIs to answer any email after 5PM Thursday.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a:extLst>
              <a:ext uri="{FF2B5EF4-FFF2-40B4-BE49-F238E27FC236}">
                <a16:creationId xmlns:a16="http://schemas.microsoft.com/office/drawing/2014/main" id="{82C9E929-B294-804A-B687-B5C54809E6E7}"/>
              </a:ext>
            </a:extLst>
          </p:cNvPr>
          <p:cNvSpPr>
            <a:spLocks noGrp="1"/>
          </p:cNvSpPr>
          <p:nvPr>
            <p:ph type="title"/>
          </p:nvPr>
        </p:nvSpPr>
        <p:spPr/>
        <p:txBody>
          <a:bodyPr/>
          <a:lstStyle/>
          <a:p>
            <a:r>
              <a:rPr lang="en-US" altLang="en-US"/>
              <a:t>Lectures??</a:t>
            </a:r>
          </a:p>
        </p:txBody>
      </p:sp>
      <p:sp>
        <p:nvSpPr>
          <p:cNvPr id="41986" name="Content Placeholder 2">
            <a:extLst>
              <a:ext uri="{FF2B5EF4-FFF2-40B4-BE49-F238E27FC236}">
                <a16:creationId xmlns:a16="http://schemas.microsoft.com/office/drawing/2014/main" id="{88C1A06D-0813-1241-AD33-7B41F7930AFA}"/>
              </a:ext>
            </a:extLst>
          </p:cNvPr>
          <p:cNvSpPr>
            <a:spLocks noGrp="1"/>
          </p:cNvSpPr>
          <p:nvPr>
            <p:ph idx="1"/>
          </p:nvPr>
        </p:nvSpPr>
        <p:spPr/>
        <p:txBody>
          <a:bodyPr/>
          <a:lstStyle/>
          <a:p>
            <a:r>
              <a:rPr lang="en-US" altLang="en-US" sz="1800"/>
              <a:t>Online / Synchronous</a:t>
            </a:r>
          </a:p>
          <a:p>
            <a:r>
              <a:rPr lang="en-US" altLang="en-US" sz="1800"/>
              <a:t>Recorded (mostly)</a:t>
            </a:r>
          </a:p>
          <a:p>
            <a:r>
              <a:rPr lang="en-US" altLang="en-US" sz="1800"/>
              <a:t>Attendance is not taken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2BD71629-6754-4442-947F-2FD8C53B3368}"/>
              </a:ext>
            </a:extLst>
          </p:cNvPr>
          <p:cNvSpPr>
            <a:spLocks noGrp="1"/>
          </p:cNvSpPr>
          <p:nvPr>
            <p:ph type="title"/>
          </p:nvPr>
        </p:nvSpPr>
        <p:spPr/>
        <p:txBody>
          <a:bodyPr rtlCol="0">
            <a:noAutofit/>
          </a:bodyPr>
          <a:lstStyle/>
          <a:p>
            <a:pPr eaLnBrk="1" fontAlgn="auto" hangingPunct="1">
              <a:spcAft>
                <a:spcPts val="0"/>
              </a:spcAft>
              <a:defRPr/>
            </a:pPr>
            <a:r>
              <a:rPr lang="en-US" altLang="en-US" sz="3150" dirty="0">
                <a:solidFill>
                  <a:srgbClr val="FF00FF"/>
                </a:solidFill>
                <a:ea typeface="ＭＳ Ｐゴシック" charset="-128"/>
              </a:rPr>
              <a:t>Discussion Sections (Regular)</a:t>
            </a:r>
          </a:p>
        </p:txBody>
      </p:sp>
      <p:sp>
        <p:nvSpPr>
          <p:cNvPr id="43010" name="Content Placeholder 2">
            <a:extLst>
              <a:ext uri="{FF2B5EF4-FFF2-40B4-BE49-F238E27FC236}">
                <a16:creationId xmlns:a16="http://schemas.microsoft.com/office/drawing/2014/main" id="{1F6EE728-B5E3-CB45-BED8-8EA398DB263B}"/>
              </a:ext>
            </a:extLst>
          </p:cNvPr>
          <p:cNvSpPr>
            <a:spLocks noGrp="1"/>
          </p:cNvSpPr>
          <p:nvPr>
            <p:ph idx="1"/>
          </p:nvPr>
        </p:nvSpPr>
        <p:spPr/>
        <p:txBody>
          <a:bodyPr/>
          <a:lstStyle/>
          <a:p>
            <a:pPr eaLnBrk="1" hangingPunct="1"/>
            <a:r>
              <a:rPr lang="en-US" altLang="en-US">
                <a:ea typeface="ＭＳ Ｐゴシック" panose="020B0600070205080204" pitchFamily="34" charset="-128"/>
              </a:rPr>
              <a:t>F2F + Online + Synchronous + Recorded</a:t>
            </a:r>
          </a:p>
          <a:p>
            <a:pPr lvl="1" eaLnBrk="1" hangingPunct="1"/>
            <a:r>
              <a:rPr lang="en-US" altLang="en-US">
                <a:ea typeface="ＭＳ Ｐゴシック" panose="020B0600070205080204" pitchFamily="34" charset="-128"/>
              </a:rPr>
              <a:t>Best way to get instant feedback</a:t>
            </a:r>
          </a:p>
          <a:p>
            <a:pPr lvl="1" eaLnBrk="1" hangingPunct="1"/>
            <a:r>
              <a:rPr lang="en-US" altLang="en-US">
                <a:ea typeface="ＭＳ Ｐゴシック" panose="020B0600070205080204" pitchFamily="34" charset="-128"/>
              </a:rPr>
              <a:t>Can be boring to watch recording</a:t>
            </a:r>
          </a:p>
          <a:p>
            <a:pPr eaLnBrk="1" hangingPunct="1"/>
            <a:r>
              <a:rPr lang="en-US" altLang="en-US">
                <a:ea typeface="ＭＳ Ｐゴシック" panose="020B0600070205080204" pitchFamily="34" charset="-128"/>
              </a:rPr>
              <a:t>Might include short presentation from the GSI</a:t>
            </a:r>
          </a:p>
          <a:p>
            <a:pPr eaLnBrk="1" hangingPunct="1"/>
            <a:r>
              <a:rPr lang="en-US" altLang="en-US">
                <a:ea typeface="ＭＳ Ｐゴシック" panose="020B0600070205080204" pitchFamily="34" charset="-128"/>
              </a:rPr>
              <a:t>Working through sample code from lecture</a:t>
            </a:r>
          </a:p>
          <a:p>
            <a:pPr eaLnBrk="1" hangingPunct="1"/>
            <a:r>
              <a:rPr lang="en-US" altLang="en-US">
                <a:ea typeface="ＭＳ Ｐゴシック" panose="020B0600070205080204" pitchFamily="34" charset="-128"/>
              </a:rPr>
              <a:t>Filling in missing bits</a:t>
            </a:r>
          </a:p>
          <a:p>
            <a:pPr eaLnBrk="1" hangingPunct="1"/>
            <a:r>
              <a:rPr lang="en-US" altLang="en-US">
                <a:ea typeface="ＭＳ Ｐゴシック" panose="020B0600070205080204" pitchFamily="34" charset="-128"/>
              </a:rPr>
              <a:t>Intended to meet *your* needs</a:t>
            </a:r>
          </a:p>
          <a:p>
            <a:pPr eaLnBrk="1" hangingPunct="1"/>
            <a:r>
              <a:rPr lang="en-US" altLang="en-US">
                <a:ea typeface="ＭＳ Ｐゴシック" panose="020B0600070205080204" pitchFamily="34" charset="-128"/>
              </a:rPr>
              <a:t>Semi private if you participate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8AAC3600-FF29-D947-B509-8A0BFEE80380}"/>
              </a:ext>
            </a:extLst>
          </p:cNvPr>
          <p:cNvSpPr>
            <a:spLocks noGrp="1"/>
          </p:cNvSpPr>
          <p:nvPr>
            <p:ph type="title"/>
          </p:nvPr>
        </p:nvSpPr>
        <p:spPr/>
        <p:txBody>
          <a:bodyPr/>
          <a:lstStyle/>
          <a:p>
            <a:r>
              <a:rPr lang="en-US" altLang="en-US" dirty="0"/>
              <a:t>Discussion Section 664-004</a:t>
            </a:r>
          </a:p>
        </p:txBody>
      </p:sp>
      <p:sp>
        <p:nvSpPr>
          <p:cNvPr id="44034" name="Content Placeholder 2">
            <a:extLst>
              <a:ext uri="{FF2B5EF4-FFF2-40B4-BE49-F238E27FC236}">
                <a16:creationId xmlns:a16="http://schemas.microsoft.com/office/drawing/2014/main" id="{613156D4-03AD-7B4E-B862-CB91A8B698DE}"/>
              </a:ext>
            </a:extLst>
          </p:cNvPr>
          <p:cNvSpPr>
            <a:spLocks noGrp="1"/>
          </p:cNvSpPr>
          <p:nvPr>
            <p:ph idx="1"/>
          </p:nvPr>
        </p:nvSpPr>
        <p:spPr/>
        <p:txBody>
          <a:bodyPr/>
          <a:lstStyle/>
          <a:p>
            <a:r>
              <a:rPr lang="en-US" altLang="en-US" dirty="0"/>
              <a:t>Designed as an "overflow" discussion section to allow the course to be expanded to meet demand</a:t>
            </a:r>
          </a:p>
          <a:p>
            <a:pPr lvl="1"/>
            <a:r>
              <a:rPr lang="en-US" altLang="en-US" dirty="0"/>
              <a:t>All online</a:t>
            </a:r>
          </a:p>
          <a:p>
            <a:pPr lvl="1"/>
            <a:r>
              <a:rPr lang="en-US" altLang="en-US" dirty="0"/>
              <a:t>For students that need less help and won't fall behind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a:extLst>
              <a:ext uri="{FF2B5EF4-FFF2-40B4-BE49-F238E27FC236}">
                <a16:creationId xmlns:a16="http://schemas.microsoft.com/office/drawing/2014/main" id="{B9140E3F-9F47-3D48-879D-BA9250BABDEB}"/>
              </a:ext>
            </a:extLst>
          </p:cNvPr>
          <p:cNvSpPr>
            <a:spLocks noGrp="1"/>
          </p:cNvSpPr>
          <p:nvPr>
            <p:ph type="title"/>
          </p:nvPr>
        </p:nvSpPr>
        <p:spPr/>
        <p:txBody>
          <a:bodyPr/>
          <a:lstStyle/>
          <a:p>
            <a:r>
              <a:rPr lang="en-US" altLang="en-US"/>
              <a:t>Covid Protocols</a:t>
            </a:r>
          </a:p>
        </p:txBody>
      </p:sp>
      <p:sp>
        <p:nvSpPr>
          <p:cNvPr id="3" name="Content Placeholder 2">
            <a:extLst>
              <a:ext uri="{FF2B5EF4-FFF2-40B4-BE49-F238E27FC236}">
                <a16:creationId xmlns:a16="http://schemas.microsoft.com/office/drawing/2014/main" id="{B28F9CAC-4E87-0F46-83A5-70A2D8EF60A1}"/>
              </a:ext>
            </a:extLst>
          </p:cNvPr>
          <p:cNvSpPr>
            <a:spLocks noGrp="1"/>
          </p:cNvSpPr>
          <p:nvPr>
            <p:ph idx="1"/>
          </p:nvPr>
        </p:nvSpPr>
        <p:spPr/>
        <p:txBody>
          <a:bodyPr>
            <a:normAutofit fontScale="92500" lnSpcReduction="20000"/>
          </a:bodyPr>
          <a:lstStyle/>
          <a:p>
            <a:pPr>
              <a:buFont typeface="Wingdings 3" charset="2"/>
              <a:buChar char=""/>
              <a:defRPr/>
            </a:pPr>
            <a:r>
              <a:rPr lang="en-US" dirty="0"/>
              <a:t>Everybody must be be vaccinated</a:t>
            </a:r>
          </a:p>
          <a:p>
            <a:pPr>
              <a:buFont typeface="Wingdings 3" charset="2"/>
              <a:buChar char=""/>
              <a:defRPr/>
            </a:pPr>
            <a:r>
              <a:rPr lang="en-US" dirty="0"/>
              <a:t>Use the </a:t>
            </a:r>
            <a:r>
              <a:rPr lang="en-US" dirty="0" err="1"/>
              <a:t>ResponsiBlue</a:t>
            </a:r>
            <a:r>
              <a:rPr lang="en-US" dirty="0"/>
              <a:t> app</a:t>
            </a:r>
          </a:p>
          <a:p>
            <a:pPr>
              <a:buFont typeface="Wingdings 3" charset="2"/>
              <a:buChar char=""/>
              <a:defRPr/>
            </a:pPr>
            <a:r>
              <a:rPr lang="en-US" dirty="0"/>
              <a:t>All wear masks indoors </a:t>
            </a:r>
            <a:r>
              <a:rPr lang="mr-IN" dirty="0"/>
              <a:t>–</a:t>
            </a:r>
            <a:r>
              <a:rPr lang="en-US" dirty="0"/>
              <a:t> including teachers</a:t>
            </a:r>
          </a:p>
          <a:p>
            <a:pPr>
              <a:buFont typeface="Wingdings 3" charset="2"/>
              <a:buChar char=""/>
              <a:defRPr/>
            </a:pPr>
            <a:r>
              <a:rPr lang="en-US" dirty="0"/>
              <a:t>Eating is not OK</a:t>
            </a:r>
          </a:p>
          <a:p>
            <a:pPr>
              <a:buFont typeface="Wingdings 3" charset="2"/>
              <a:buChar char=""/>
              <a:defRPr/>
            </a:pPr>
            <a:r>
              <a:rPr lang="en-US" dirty="0"/>
              <a:t>Brief drinking is OK</a:t>
            </a:r>
          </a:p>
          <a:p>
            <a:pPr>
              <a:buFont typeface="Wingdings 3" charset="2"/>
              <a:buChar char=""/>
              <a:defRPr/>
            </a:pPr>
            <a:r>
              <a:rPr lang="en-US" dirty="0"/>
              <a:t>It is always OK to leave the room </a:t>
            </a:r>
            <a:r>
              <a:rPr lang="mr-IN" dirty="0"/>
              <a:t>–</a:t>
            </a:r>
            <a:r>
              <a:rPr lang="en-US" dirty="0"/>
              <a:t> any time</a:t>
            </a:r>
          </a:p>
          <a:p>
            <a:pPr>
              <a:buFont typeface="Wingdings 3" charset="2"/>
              <a:buChar char=""/>
              <a:defRPr/>
            </a:pPr>
            <a:r>
              <a:rPr lang="en-US" dirty="0"/>
              <a:t>We will take breaks every hour of lecture</a:t>
            </a:r>
          </a:p>
          <a:p>
            <a:pPr>
              <a:buFont typeface="Wingdings 3" charset="2"/>
              <a:buChar char=""/>
              <a:defRPr/>
            </a:pPr>
            <a:r>
              <a:rPr lang="en-US" dirty="0"/>
              <a:t>I have tried to find larger rooms than necessary to allow for some social distancing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a:extLst>
              <a:ext uri="{FF2B5EF4-FFF2-40B4-BE49-F238E27FC236}">
                <a16:creationId xmlns:a16="http://schemas.microsoft.com/office/drawing/2014/main" id="{D5DA37C8-83D7-9646-BB1A-1923FFF842DE}"/>
              </a:ext>
            </a:extLst>
          </p:cNvPr>
          <p:cNvSpPr>
            <a:spLocks noGrp="1"/>
          </p:cNvSpPr>
          <p:nvPr>
            <p:ph type="title"/>
          </p:nvPr>
        </p:nvSpPr>
        <p:spPr/>
        <p:txBody>
          <a:bodyPr/>
          <a:lstStyle/>
          <a:p>
            <a:r>
              <a:rPr lang="en-US" altLang="en-US"/>
              <a:t>Office Hours</a:t>
            </a:r>
          </a:p>
        </p:txBody>
      </p:sp>
      <p:sp>
        <p:nvSpPr>
          <p:cNvPr id="45058" name="Content Placeholder 2">
            <a:extLst>
              <a:ext uri="{FF2B5EF4-FFF2-40B4-BE49-F238E27FC236}">
                <a16:creationId xmlns:a16="http://schemas.microsoft.com/office/drawing/2014/main" id="{A3ABF6C3-DF3E-964E-94C1-12A3B5EAA643}"/>
              </a:ext>
            </a:extLst>
          </p:cNvPr>
          <p:cNvSpPr>
            <a:spLocks noGrp="1"/>
          </p:cNvSpPr>
          <p:nvPr>
            <p:ph idx="1"/>
          </p:nvPr>
        </p:nvSpPr>
        <p:spPr/>
        <p:txBody>
          <a:bodyPr/>
          <a:lstStyle/>
          <a:p>
            <a:r>
              <a:rPr lang="en-US" altLang="en-US" sz="2400"/>
              <a:t>Synchronous + Not Recorded</a:t>
            </a:r>
          </a:p>
          <a:p>
            <a:r>
              <a:rPr lang="en-US" altLang="en-US" sz="2400"/>
              <a:t>Usually focused on me figuring out some broken part of the course software</a:t>
            </a:r>
          </a:p>
          <a:p>
            <a:r>
              <a:rPr lang="en-US" altLang="en-US" sz="2400"/>
              <a:t>I will be in my office working </a:t>
            </a:r>
            <a:r>
              <a:rPr lang="mr-IN" altLang="en-US" sz="2400">
                <a:ea typeface="Mangal" panose="02040503050203030202" pitchFamily="18" charset="0"/>
              </a:rPr>
              <a:t>–</a:t>
            </a:r>
            <a:r>
              <a:rPr lang="en-US" altLang="en-US" sz="2400"/>
              <a:t> video and audio might be off </a:t>
            </a:r>
            <a:r>
              <a:rPr lang="mr-IN" altLang="en-US" sz="2400">
                <a:ea typeface="Mangal" panose="02040503050203030202" pitchFamily="18" charset="0"/>
              </a:rPr>
              <a:t>–</a:t>
            </a:r>
            <a:r>
              <a:rPr lang="en-US" altLang="en-US" sz="2400"/>
              <a:t> just say "hi"</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icture 1" descr="A screen shot of slack.&#10;">
            <a:extLst>
              <a:ext uri="{FF2B5EF4-FFF2-40B4-BE49-F238E27FC236}">
                <a16:creationId xmlns:a16="http://schemas.microsoft.com/office/drawing/2014/main" id="{E7C51F1F-638C-F140-8455-6B121BB3C79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1200" y="0"/>
            <a:ext cx="7704138"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a:extLst>
              <a:ext uri="{FF2B5EF4-FFF2-40B4-BE49-F238E27FC236}">
                <a16:creationId xmlns:a16="http://schemas.microsoft.com/office/drawing/2014/main" id="{F64C1BC3-1F15-5647-AF64-52C985BC4F2F}"/>
              </a:ext>
            </a:extLst>
          </p:cNvPr>
          <p:cNvSpPr>
            <a:spLocks noGrp="1"/>
          </p:cNvSpPr>
          <p:nvPr>
            <p:ph type="title"/>
          </p:nvPr>
        </p:nvSpPr>
        <p:spPr/>
        <p:txBody>
          <a:bodyPr/>
          <a:lstStyle/>
          <a:p>
            <a:r>
              <a:rPr lang="en-US" altLang="en-US"/>
              <a:t>Slack </a:t>
            </a:r>
            <a:r>
              <a:rPr lang="mr-IN" altLang="en-US">
                <a:ea typeface="Mangal" panose="02040503050203030202" pitchFamily="18" charset="0"/>
              </a:rPr>
              <a:t>–</a:t>
            </a:r>
            <a:r>
              <a:rPr lang="en-US" altLang="en-US"/>
              <a:t> Not Official </a:t>
            </a:r>
            <a:r>
              <a:rPr lang="mr-IN" altLang="en-US">
                <a:ea typeface="Mangal" panose="02040503050203030202" pitchFamily="18" charset="0"/>
              </a:rPr>
              <a:t>–</a:t>
            </a:r>
            <a:r>
              <a:rPr lang="en-US" altLang="en-US"/>
              <a:t> Not required</a:t>
            </a:r>
          </a:p>
        </p:txBody>
      </p:sp>
      <p:sp>
        <p:nvSpPr>
          <p:cNvPr id="47106" name="Content Placeholder 2">
            <a:extLst>
              <a:ext uri="{FF2B5EF4-FFF2-40B4-BE49-F238E27FC236}">
                <a16:creationId xmlns:a16="http://schemas.microsoft.com/office/drawing/2014/main" id="{BFB90B9E-AEE1-EF46-93A7-6AD5B06634FB}"/>
              </a:ext>
            </a:extLst>
          </p:cNvPr>
          <p:cNvSpPr>
            <a:spLocks noGrp="1"/>
          </p:cNvSpPr>
          <p:nvPr>
            <p:ph idx="1"/>
          </p:nvPr>
        </p:nvSpPr>
        <p:spPr/>
        <p:txBody>
          <a:bodyPr/>
          <a:lstStyle/>
          <a:p>
            <a:r>
              <a:rPr lang="en-US" altLang="en-US"/>
              <a:t>We made a slack channel for your convenience</a:t>
            </a:r>
          </a:p>
          <a:p>
            <a:r>
              <a:rPr lang="en-US" altLang="en-US"/>
              <a:t>You do not have to join</a:t>
            </a:r>
          </a:p>
          <a:p>
            <a:r>
              <a:rPr lang="en-US" altLang="en-US"/>
              <a:t>There will be no required information or communication in Slack</a:t>
            </a:r>
          </a:p>
          <a:p>
            <a:r>
              <a:rPr lang="en-US" altLang="en-US"/>
              <a:t>You can use Direct Messages in Slack</a:t>
            </a:r>
          </a:p>
          <a:p>
            <a:r>
              <a:rPr lang="en-US" altLang="en-US"/>
              <a:t>If you are not using DM, other students may "overhear" what you say</a:t>
            </a:r>
          </a:p>
          <a:p>
            <a:r>
              <a:rPr lang="en-US" altLang="en-US"/>
              <a:t>Semi-public</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Picture 1" descr="A screen shot of the course schedule from the word document syllabus.">
            <a:extLst>
              <a:ext uri="{FF2B5EF4-FFF2-40B4-BE49-F238E27FC236}">
                <a16:creationId xmlns:a16="http://schemas.microsoft.com/office/drawing/2014/main" id="{9B46459C-EBD0-2D4B-94AF-D6976256EA8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9938" y="552450"/>
            <a:ext cx="7785100" cy="416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a:extLst>
              <a:ext uri="{FF2B5EF4-FFF2-40B4-BE49-F238E27FC236}">
                <a16:creationId xmlns:a16="http://schemas.microsoft.com/office/drawing/2014/main" id="{517FD621-09FD-214B-B7B2-7AC7F25441F2}"/>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dirty="0">
                <a:solidFill>
                  <a:srgbClr val="FF2600"/>
                </a:solidFill>
                <a:ea typeface="ＭＳ Ｐゴシック" charset="-128"/>
              </a:rPr>
              <a:t>Practical Midterm Exam</a:t>
            </a:r>
            <a:endParaRPr lang="en-US" altLang="en-US" sz="3150" dirty="0">
              <a:ea typeface="ＭＳ Ｐゴシック" charset="-128"/>
            </a:endParaRPr>
          </a:p>
        </p:txBody>
      </p:sp>
      <p:sp>
        <p:nvSpPr>
          <p:cNvPr id="34818" name="Rectangle 2">
            <a:extLst>
              <a:ext uri="{FF2B5EF4-FFF2-40B4-BE49-F238E27FC236}">
                <a16:creationId xmlns:a16="http://schemas.microsoft.com/office/drawing/2014/main" id="{6652732C-ACE4-0C4D-8DD4-F61DB2AC80EE}"/>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Write a Django application in 2 hours</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It will be auto graded so you can test as many times as you like</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It will not be as difficult as the "CRUD" programming assignment</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800" dirty="0">
                <a:ea typeface="ＭＳ Ｐゴシック" charset="-128"/>
              </a:rPr>
              <a:t>You will be given a practice exam that is *very similar* to the real exam</a:t>
            </a:r>
            <a:endParaRPr lang="en-US" altLang="en-US" sz="2400" dirty="0">
              <a:ea typeface="ＭＳ Ｐゴシック" charset="-128"/>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a:extLst>
              <a:ext uri="{FF2B5EF4-FFF2-40B4-BE49-F238E27FC236}">
                <a16:creationId xmlns:a16="http://schemas.microsoft.com/office/drawing/2014/main" id="{B9B3067F-6BC9-8644-A0F4-54E3EBAF4EEE}"/>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dirty="0">
                <a:solidFill>
                  <a:srgbClr val="FF2600"/>
                </a:solidFill>
                <a:ea typeface="ＭＳ Ｐゴシック" charset="-128"/>
              </a:rPr>
              <a:t>Final Exam </a:t>
            </a:r>
            <a:r>
              <a:rPr lang="mr-IN" altLang="en-US" sz="3150" dirty="0">
                <a:solidFill>
                  <a:srgbClr val="FF2600"/>
                </a:solidFill>
                <a:ea typeface="ＭＳ Ｐゴシック" charset="-128"/>
              </a:rPr>
              <a:t>–</a:t>
            </a:r>
            <a:r>
              <a:rPr lang="en-US" altLang="en-US" sz="3150" dirty="0">
                <a:solidFill>
                  <a:srgbClr val="FF2600"/>
                </a:solidFill>
                <a:ea typeface="ＭＳ Ｐゴシック" charset="-128"/>
              </a:rPr>
              <a:t> Code Escape Room</a:t>
            </a:r>
            <a:endParaRPr lang="en-US" altLang="en-US" sz="3150" dirty="0">
              <a:ea typeface="ＭＳ Ｐゴシック" charset="-128"/>
            </a:endParaRPr>
          </a:p>
        </p:txBody>
      </p:sp>
      <p:sp>
        <p:nvSpPr>
          <p:cNvPr id="34818" name="Rectangle 2">
            <a:extLst>
              <a:ext uri="{FF2B5EF4-FFF2-40B4-BE49-F238E27FC236}">
                <a16:creationId xmlns:a16="http://schemas.microsoft.com/office/drawing/2014/main" id="{EFF96EC3-87B3-B043-B699-7D76BF8C68A1}"/>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You will get source code and a URL</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The rest is up to you</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There will be a practice exam to help you to experience an escape room</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a:extLst>
              <a:ext uri="{FF2B5EF4-FFF2-40B4-BE49-F238E27FC236}">
                <a16:creationId xmlns:a16="http://schemas.microsoft.com/office/drawing/2014/main" id="{D5386375-C424-0B47-A5F1-C37E0193EEAE}"/>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dirty="0">
                <a:solidFill>
                  <a:srgbClr val="FF40FF"/>
                </a:solidFill>
                <a:ea typeface="ＭＳ Ｐゴシック" charset="-128"/>
              </a:rPr>
              <a:t>Final Grade Computation</a:t>
            </a:r>
            <a:endParaRPr lang="en-US" altLang="en-US" sz="3150" dirty="0">
              <a:ea typeface="ＭＳ Ｐゴシック" charset="-128"/>
            </a:endParaRPr>
          </a:p>
        </p:txBody>
      </p:sp>
      <p:sp>
        <p:nvSpPr>
          <p:cNvPr id="36866" name="Rectangle 2">
            <a:extLst>
              <a:ext uri="{FF2B5EF4-FFF2-40B4-BE49-F238E27FC236}">
                <a16:creationId xmlns:a16="http://schemas.microsoft.com/office/drawing/2014/main" id="{4C073101-B99E-B648-8A23-66421721B8B5}"/>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Straight scale from written syllabus</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A+ will be awarded for extraordinary work</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Not just a high percentage of points - that is a pre-requisite for A+</a:t>
            </a:r>
          </a:p>
          <a:p>
            <a:pPr marL="491729" lvl="1"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Going beyond the specifications - doing more...</a:t>
            </a:r>
            <a:endParaRPr lang="en-US" altLang="en-US" sz="1350" dirty="0">
              <a:ea typeface="ＭＳ Ｐゴシック" charset="-128"/>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a:extLst>
              <a:ext uri="{FF2B5EF4-FFF2-40B4-BE49-F238E27FC236}">
                <a16:creationId xmlns:a16="http://schemas.microsoft.com/office/drawing/2014/main" id="{EC08EC98-A056-5D4F-87A3-5CC53073A69E}"/>
              </a:ext>
            </a:extLst>
          </p:cNvPr>
          <p:cNvSpPr>
            <a:spLocks noGrp="1"/>
          </p:cNvSpPr>
          <p:nvPr>
            <p:ph type="title"/>
          </p:nvPr>
        </p:nvSpPr>
        <p:spPr/>
        <p:txBody>
          <a:bodyPr/>
          <a:lstStyle/>
          <a:p>
            <a:r>
              <a:rPr lang="en-US" altLang="en-US"/>
              <a:t>Health and well being</a:t>
            </a:r>
          </a:p>
        </p:txBody>
      </p:sp>
      <p:sp>
        <p:nvSpPr>
          <p:cNvPr id="55298" name="Content Placeholder 2">
            <a:extLst>
              <a:ext uri="{FF2B5EF4-FFF2-40B4-BE49-F238E27FC236}">
                <a16:creationId xmlns:a16="http://schemas.microsoft.com/office/drawing/2014/main" id="{0BA6ABA5-EED9-F94F-8256-8C8286DC3BA0}"/>
              </a:ext>
            </a:extLst>
          </p:cNvPr>
          <p:cNvSpPr>
            <a:spLocks noGrp="1"/>
          </p:cNvSpPr>
          <p:nvPr>
            <p:ph idx="1"/>
          </p:nvPr>
        </p:nvSpPr>
        <p:spPr/>
        <p:txBody>
          <a:bodyPr/>
          <a:lstStyle/>
          <a:p>
            <a:r>
              <a:rPr lang="en-US" altLang="en-US" sz="1800" dirty="0"/>
              <a:t>See the syllabus for details and contact information to get help</a:t>
            </a:r>
          </a:p>
          <a:p>
            <a:r>
              <a:rPr lang="en-US" altLang="en-US" sz="1800" dirty="0"/>
              <a:t>The main point is that there are people there to help you</a:t>
            </a:r>
          </a:p>
          <a:p>
            <a:r>
              <a:rPr lang="en-US" altLang="en-US" sz="1800" dirty="0"/>
              <a:t>We encourage you to make use of these resources</a:t>
            </a:r>
          </a:p>
          <a:p>
            <a:r>
              <a:rPr lang="en-US" altLang="en-US" sz="1800" dirty="0"/>
              <a:t>You can always send email to </a:t>
            </a:r>
            <a:r>
              <a:rPr lang="en-US" altLang="en-US" sz="1800" dirty="0" err="1"/>
              <a:t>csev@umich.edu</a:t>
            </a:r>
            <a:r>
              <a:rPr lang="en-US" altLang="en-US" sz="1800" dirty="0"/>
              <a:t> for issues that are personal and private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a:extLst>
              <a:ext uri="{FF2B5EF4-FFF2-40B4-BE49-F238E27FC236}">
                <a16:creationId xmlns:a16="http://schemas.microsoft.com/office/drawing/2014/main" id="{9E2A95E7-3F59-F247-9CD9-397CF958959E}"/>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a:ea typeface="ＭＳ Ｐゴシック" charset="-128"/>
              </a:rPr>
              <a:t>Welcome to the course...</a:t>
            </a:r>
          </a:p>
        </p:txBody>
      </p:sp>
      <p:sp>
        <p:nvSpPr>
          <p:cNvPr id="37890" name="Rectangle 2">
            <a:extLst>
              <a:ext uri="{FF2B5EF4-FFF2-40B4-BE49-F238E27FC236}">
                <a16:creationId xmlns:a16="http://schemas.microsoft.com/office/drawing/2014/main" id="{F90B3F9C-C904-4542-B055-91072E5FA848}"/>
              </a:ext>
            </a:extLst>
          </p:cNvPr>
          <p:cNvSpPr>
            <a:spLocks noGrp="1" noChangeArrowheads="1"/>
          </p:cNvSpPr>
          <p:nvPr>
            <p:ph idx="1"/>
          </p:nvPr>
        </p:nvSpPr>
        <p:spPr>
          <a:xfrm>
            <a:off x="1630363" y="1465263"/>
            <a:ext cx="5878512" cy="1085850"/>
          </a:xfrm>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Any questions?</a:t>
            </a:r>
            <a:endParaRPr lang="en-US" altLang="en-US" dirty="0">
              <a:ea typeface="ＭＳ Ｐゴシック" charset="-128"/>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3" name="Picture 3">
            <a:extLst>
              <a:ext uri="{FF2B5EF4-FFF2-40B4-BE49-F238E27FC236}">
                <a16:creationId xmlns:a16="http://schemas.microsoft.com/office/drawing/2014/main" id="{70CC446C-AD90-404B-87C2-80E2C382451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0338" y="1079500"/>
            <a:ext cx="3997325" cy="298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4" name="Picture 4">
            <a:extLst>
              <a:ext uri="{FF2B5EF4-FFF2-40B4-BE49-F238E27FC236}">
                <a16:creationId xmlns:a16="http://schemas.microsoft.com/office/drawing/2014/main" id="{414DAEF6-D176-B047-92DD-96CD70C7875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37038" y="1079500"/>
            <a:ext cx="4737100" cy="298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2F100C84-FD30-B544-8C46-2646B638525C}"/>
              </a:ext>
            </a:extLst>
          </p:cNvPr>
          <p:cNvSpPr/>
          <p:nvPr/>
        </p:nvSpPr>
        <p:spPr>
          <a:xfrm>
            <a:off x="301625" y="4264025"/>
            <a:ext cx="4572000" cy="646113"/>
          </a:xfrm>
          <a:prstGeom prst="rect">
            <a:avLst/>
          </a:prstGeom>
        </p:spPr>
        <p:txBody>
          <a:bodyPr>
            <a:spAutoFit/>
          </a:bodyPr>
          <a:lstStyle/>
          <a:p>
            <a:pPr eaLnBrk="1" fontAlgn="auto" hangingPunct="1">
              <a:spcAft>
                <a:spcPts val="0"/>
              </a:spcAft>
              <a:buClr>
                <a:schemeClr val="bg2">
                  <a:lumMod val="40000"/>
                  <a:lumOff val="60000"/>
                </a:schemeClr>
              </a:buClr>
              <a:buFont typeface="Arial" charset="0"/>
              <a:buNone/>
              <a:defRPr/>
            </a:pPr>
            <a:r>
              <a:rPr lang="en-US" altLang="en-US" dirty="0">
                <a:solidFill>
                  <a:srgbClr val="FFFB00"/>
                </a:solidFill>
                <a:latin typeface="Calibri" charset="0"/>
                <a:ea typeface="ＭＳ Ｐゴシック" charset="-128"/>
              </a:rPr>
              <a:t>http://</a:t>
            </a:r>
            <a:r>
              <a:rPr lang="en-US" altLang="en-US" dirty="0" err="1">
                <a:solidFill>
                  <a:srgbClr val="FFFB00"/>
                </a:solidFill>
                <a:latin typeface="Calibri" charset="0"/>
                <a:ea typeface="ＭＳ Ｐゴシック" charset="-128"/>
              </a:rPr>
              <a:t>www.dr-chuck.com</a:t>
            </a:r>
            <a:r>
              <a:rPr lang="en-US" altLang="en-US" dirty="0">
                <a:solidFill>
                  <a:srgbClr val="FFFB00"/>
                </a:solidFill>
                <a:latin typeface="Calibri" charset="0"/>
                <a:ea typeface="ＭＳ Ｐゴシック" charset="-128"/>
              </a:rPr>
              <a:t>/</a:t>
            </a:r>
          </a:p>
          <a:p>
            <a:pPr eaLnBrk="1" fontAlgn="auto" hangingPunct="1">
              <a:spcAft>
                <a:spcPts val="0"/>
              </a:spcAft>
              <a:buClr>
                <a:schemeClr val="bg2">
                  <a:lumMod val="40000"/>
                  <a:lumOff val="60000"/>
                </a:schemeClr>
              </a:buClr>
              <a:buFont typeface="Arial" charset="0"/>
              <a:buNone/>
              <a:defRPr/>
            </a:pPr>
            <a:r>
              <a:rPr lang="en-US" altLang="en-US" dirty="0">
                <a:solidFill>
                  <a:srgbClr val="FFFB00"/>
                </a:solidFill>
                <a:latin typeface="Calibri" charset="0"/>
                <a:ea typeface="ＭＳ Ｐゴシック" charset="-128"/>
              </a:rPr>
              <a:t>Twitter: @</a:t>
            </a:r>
            <a:r>
              <a:rPr lang="en-US" altLang="en-US" dirty="0" err="1">
                <a:solidFill>
                  <a:srgbClr val="FFFB00"/>
                </a:solidFill>
                <a:latin typeface="Calibri" charset="0"/>
                <a:ea typeface="ＭＳ Ｐゴシック" charset="-128"/>
              </a:rPr>
              <a:t>drchuck</a:t>
            </a:r>
            <a:endParaRPr lang="en-US" altLang="en-US" dirty="0">
              <a:latin typeface="Calibri" charset="0"/>
              <a:ea typeface="ＭＳ Ｐゴシック" charset="-128"/>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41AEAA-4AFD-D343-9405-94C63DF0588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405438" y="2728913"/>
            <a:ext cx="3556000" cy="2001837"/>
          </a:xfrm>
          <a:prstGeom prst="rect">
            <a:avLst/>
          </a:prstGeom>
          <a:ln w="19050">
            <a:solidFill>
              <a:schemeClr val="tx1">
                <a:lumMod val="85000"/>
              </a:schemeClr>
            </a:solidFill>
          </a:ln>
        </p:spPr>
      </p:pic>
      <p:pic>
        <p:nvPicPr>
          <p:cNvPr id="24578" name="Picture 1">
            <a:extLst>
              <a:ext uri="{FF2B5EF4-FFF2-40B4-BE49-F238E27FC236}">
                <a16:creationId xmlns:a16="http://schemas.microsoft.com/office/drawing/2014/main" id="{3E4B4448-19DC-5240-8181-D34F52D41E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25800" y="1689100"/>
            <a:ext cx="3625850" cy="2039938"/>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24579" name="Picture 3">
            <a:extLst>
              <a:ext uri="{FF2B5EF4-FFF2-40B4-BE49-F238E27FC236}">
                <a16:creationId xmlns:a16="http://schemas.microsoft.com/office/drawing/2014/main" id="{D787C135-4590-B544-B518-F2E89491B7F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98475" y="395288"/>
            <a:ext cx="3482975" cy="1958975"/>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5">
            <a:extLst>
              <a:ext uri="{FF2B5EF4-FFF2-40B4-BE49-F238E27FC236}">
                <a16:creationId xmlns:a16="http://schemas.microsoft.com/office/drawing/2014/main" id="{A7F55AAA-B9DD-1240-852F-C23C3ABA997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87325"/>
            <a:ext cx="2895600"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2" name="TextBox 1">
            <a:extLst>
              <a:ext uri="{FF2B5EF4-FFF2-40B4-BE49-F238E27FC236}">
                <a16:creationId xmlns:a16="http://schemas.microsoft.com/office/drawing/2014/main" id="{8BD17209-70EB-0449-97B9-569F8CE7439C}"/>
              </a:ext>
            </a:extLst>
          </p:cNvPr>
          <p:cNvSpPr txBox="1">
            <a:spLocks noChangeArrowheads="1"/>
          </p:cNvSpPr>
          <p:nvPr/>
        </p:nvSpPr>
        <p:spPr bwMode="auto">
          <a:xfrm>
            <a:off x="617538" y="3833813"/>
            <a:ext cx="15192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r>
              <a:rPr lang="en-US" altLang="en-US" sz="2400"/>
              <a:t>@SakaiCar</a:t>
            </a:r>
          </a:p>
        </p:txBody>
      </p:sp>
      <p:pic>
        <p:nvPicPr>
          <p:cNvPr id="25603" name="Picture 1">
            <a:extLst>
              <a:ext uri="{FF2B5EF4-FFF2-40B4-BE49-F238E27FC236}">
                <a16:creationId xmlns:a16="http://schemas.microsoft.com/office/drawing/2014/main" id="{88C7C6B6-1332-1546-95E1-A7D659772AA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06763" y="1284288"/>
            <a:ext cx="5489575" cy="366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a:extLst>
              <a:ext uri="{FF2B5EF4-FFF2-40B4-BE49-F238E27FC236}">
                <a16:creationId xmlns:a16="http://schemas.microsoft.com/office/drawing/2014/main" id="{66FD3556-16E5-6741-926E-AA53D4F2878E}"/>
              </a:ext>
            </a:extLst>
          </p:cNvPr>
          <p:cNvSpPr>
            <a:spLocks noGrp="1"/>
          </p:cNvSpPr>
          <p:nvPr>
            <p:ph type="title"/>
          </p:nvPr>
        </p:nvSpPr>
        <p:spPr/>
        <p:txBody>
          <a:bodyPr/>
          <a:lstStyle/>
          <a:p>
            <a:r>
              <a:rPr lang="en-US" altLang="en-US"/>
              <a:t>Enrollment?</a:t>
            </a:r>
          </a:p>
        </p:txBody>
      </p:sp>
      <p:sp>
        <p:nvSpPr>
          <p:cNvPr id="26626" name="Content Placeholder 2">
            <a:extLst>
              <a:ext uri="{FF2B5EF4-FFF2-40B4-BE49-F238E27FC236}">
                <a16:creationId xmlns:a16="http://schemas.microsoft.com/office/drawing/2014/main" id="{E5398B9D-5AC7-014E-BFBF-DD0B74B5C220}"/>
              </a:ext>
            </a:extLst>
          </p:cNvPr>
          <p:cNvSpPr>
            <a:spLocks noGrp="1"/>
          </p:cNvSpPr>
          <p:nvPr>
            <p:ph idx="1"/>
          </p:nvPr>
        </p:nvSpPr>
        <p:spPr/>
        <p:txBody>
          <a:bodyPr/>
          <a:lstStyle/>
          <a:p>
            <a:r>
              <a:rPr lang="en-US" altLang="en-US"/>
              <a:t>Usually we spend the first week of this class adjusting enrollment</a:t>
            </a:r>
          </a:p>
          <a:p>
            <a:r>
              <a:rPr lang="en-US" altLang="en-US"/>
              <a:t>Different this semester</a:t>
            </a:r>
          </a:p>
          <a:p>
            <a:pPr lvl="1"/>
            <a:r>
              <a:rPr lang="en-US" altLang="en-US"/>
              <a:t>UMSI Wait list process</a:t>
            </a:r>
          </a:p>
          <a:p>
            <a:pPr lvl="1"/>
            <a:r>
              <a:rPr lang="en-US" altLang="en-US"/>
              <a:t>Covid</a:t>
            </a:r>
          </a:p>
          <a:p>
            <a:r>
              <a:rPr lang="en-US" altLang="en-US"/>
              <a:t>Expanding enrollment caps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a:extLst>
              <a:ext uri="{FF2B5EF4-FFF2-40B4-BE49-F238E27FC236}">
                <a16:creationId xmlns:a16="http://schemas.microsoft.com/office/drawing/2014/main" id="{1DEB7BD1-92B9-8C46-B4D9-78A6AF7BE360}"/>
              </a:ext>
            </a:extLst>
          </p:cNvPr>
          <p:cNvSpPr>
            <a:spLocks noGrp="1" noChangeArrowheads="1"/>
          </p:cNvSpPr>
          <p:nvPr>
            <p:ph type="ctrTitle"/>
          </p:nvPr>
        </p:nvSpPr>
        <p:spPr>
          <a:xfrm>
            <a:off x="866775" y="1085850"/>
            <a:ext cx="6618288" cy="2497138"/>
          </a:xfrm>
        </p:spPr>
        <p:txBody>
          <a:bodyPr/>
          <a:lstStyle/>
          <a:p>
            <a:pPr eaLnBrk="1" hangingPunct="1"/>
            <a:r>
              <a:rPr lang="en-US" altLang="en-US">
                <a:solidFill>
                  <a:srgbClr val="FF2600"/>
                </a:solidFill>
                <a:ea typeface="ＭＳ Ｐゴシック" panose="020B0600070205080204" pitchFamily="34" charset="-128"/>
              </a:rPr>
              <a:t>Course Overview</a:t>
            </a:r>
            <a:endParaRPr lang="en-US" altLang="en-US">
              <a:ea typeface="ＭＳ Ｐゴシック" panose="020B0600070205080204" pitchFamily="34" charset="-128"/>
            </a:endParaRPr>
          </a:p>
        </p:txBody>
      </p:sp>
      <p:sp>
        <p:nvSpPr>
          <p:cNvPr id="2" name="Subtitle 1">
            <a:extLst>
              <a:ext uri="{FF2B5EF4-FFF2-40B4-BE49-F238E27FC236}">
                <a16:creationId xmlns:a16="http://schemas.microsoft.com/office/drawing/2014/main" id="{B2374581-F14A-0E40-8503-E8932F686429}"/>
              </a:ext>
            </a:extLst>
          </p:cNvPr>
          <p:cNvSpPr>
            <a:spLocks noGrp="1"/>
          </p:cNvSpPr>
          <p:nvPr>
            <p:ph type="subTitle" idx="1"/>
          </p:nvPr>
        </p:nvSpPr>
        <p:spPr>
          <a:xfrm>
            <a:off x="866775" y="3582988"/>
            <a:ext cx="6618288" cy="646112"/>
          </a:xfrm>
        </p:spPr>
        <p:txBody>
          <a:bodyPr rtlCol="0">
            <a:normAutofit/>
          </a:bodyPr>
          <a:lstStyle/>
          <a:p>
            <a:pPr eaLnBrk="1" fontAlgn="auto" hangingPunct="1">
              <a:spcAft>
                <a:spcPts val="0"/>
              </a:spcAft>
              <a:buClr>
                <a:schemeClr val="bg2">
                  <a:lumMod val="40000"/>
                  <a:lumOff val="60000"/>
                </a:schemeClr>
              </a:buClr>
              <a:buFont typeface="Wingdings 3" charset="2"/>
              <a:buNone/>
              <a:defRPr/>
            </a:pPr>
            <a:endParaRPr lang="en-US"/>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a:extLst>
              <a:ext uri="{FF2B5EF4-FFF2-40B4-BE49-F238E27FC236}">
                <a16:creationId xmlns:a16="http://schemas.microsoft.com/office/drawing/2014/main" id="{492F6CF8-DE41-EE47-B79A-CC30D689F540}"/>
              </a:ext>
            </a:extLst>
          </p:cNvPr>
          <p:cNvSpPr>
            <a:spLocks noGrp="1" noChangeArrowheads="1"/>
          </p:cNvSpPr>
          <p:nvPr>
            <p:ph type="title"/>
          </p:nvPr>
        </p:nvSpPr>
        <p:spPr/>
        <p:txBody>
          <a:bodyPr rtlCol="0">
            <a:noAutofit/>
          </a:bodyPr>
          <a:lstStyle/>
          <a:p>
            <a:pPr eaLnBrk="1" fontAlgn="auto" hangingPunct="1">
              <a:spcAft>
                <a:spcPts val="0"/>
              </a:spcAft>
              <a:defRPr/>
            </a:pPr>
            <a:r>
              <a:rPr lang="en-US" altLang="en-US" sz="3150" dirty="0">
                <a:solidFill>
                  <a:srgbClr val="FF40FF"/>
                </a:solidFill>
                <a:ea typeface="ＭＳ Ｐゴシック" charset="-128"/>
              </a:rPr>
              <a:t>SI664 in the Curriculum</a:t>
            </a:r>
            <a:endParaRPr lang="en-US" altLang="en-US" sz="3150" dirty="0">
              <a:ea typeface="ＭＳ Ｐゴシック" charset="-128"/>
            </a:endParaRPr>
          </a:p>
        </p:txBody>
      </p:sp>
      <p:sp>
        <p:nvSpPr>
          <p:cNvPr id="22530" name="Rectangle 2">
            <a:extLst>
              <a:ext uri="{FF2B5EF4-FFF2-40B4-BE49-F238E27FC236}">
                <a16:creationId xmlns:a16="http://schemas.microsoft.com/office/drawing/2014/main" id="{FB9B1D96-D4BC-D644-8C54-895AD176BF10}"/>
              </a:ext>
            </a:extLst>
          </p:cNvPr>
          <p:cNvSpPr>
            <a:spLocks noGrp="1" noChangeArrowheads="1"/>
          </p:cNvSpPr>
          <p:nvPr>
            <p:ph idx="1"/>
          </p:nvPr>
        </p:nvSpPr>
        <p:spPr/>
        <p:txBody>
          <a:bodyPr rtlCol="0">
            <a:normAutofit/>
          </a:bodyPr>
          <a:lstStyle/>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SI506 – Learn Python</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SI507 – </a:t>
            </a:r>
            <a:r>
              <a:rPr lang="en-US" altLang="en-US" sz="1725" dirty="0" err="1">
                <a:ea typeface="ＭＳ Ｐゴシック" charset="-128"/>
              </a:rPr>
              <a:t>Moar</a:t>
            </a:r>
            <a:r>
              <a:rPr lang="en-US" altLang="en-US" sz="1725" dirty="0">
                <a:ea typeface="ＭＳ Ｐゴシック" charset="-128"/>
              </a:rPr>
              <a:t> Python</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SI539 – Front-End / Design / Accessibility</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SI664 – Back End / Database / Web Protocols</a:t>
            </a:r>
          </a:p>
          <a:p>
            <a:pPr marL="353616" indent="-251222" eaLnBrk="1" fontAlgn="auto" hangingPunct="1">
              <a:spcBef>
                <a:spcPts val="1650"/>
              </a:spcBef>
              <a:spcAft>
                <a:spcPts val="0"/>
              </a:spcAft>
              <a:buClr>
                <a:schemeClr val="bg2">
                  <a:lumMod val="40000"/>
                  <a:lumOff val="60000"/>
                </a:schemeClr>
              </a:buClr>
              <a:buSzPct val="171000"/>
              <a:buFontTx/>
              <a:buChar char="•"/>
              <a:defRPr/>
            </a:pPr>
            <a:r>
              <a:rPr lang="en-US" altLang="en-US" sz="1725" dirty="0">
                <a:ea typeface="ＭＳ Ｐゴシック" charset="-128"/>
              </a:rPr>
              <a:t>SI579 – Advanced Front Ends Mobile (</a:t>
            </a:r>
            <a:r>
              <a:rPr lang="en-US" altLang="en-US" sz="1725" dirty="0" err="1">
                <a:ea typeface="ＭＳ Ｐゴシック" charset="-128"/>
              </a:rPr>
              <a:t>i.e</a:t>
            </a:r>
            <a:r>
              <a:rPr lang="en-US" altLang="en-US" sz="1725" dirty="0">
                <a:ea typeface="ＭＳ Ｐゴシック" charset="-128"/>
              </a:rPr>
              <a:t> React)</a:t>
            </a:r>
          </a:p>
        </p:txBody>
      </p:sp>
    </p:spTree>
    <p:extLst>
      <p:ext uri="{BB962C8B-B14F-4D97-AF65-F5344CB8AC3E}">
        <p14:creationId xmlns:p14="http://schemas.microsoft.com/office/powerpoint/2010/main" val="649881144"/>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1056</TotalTime>
  <Words>1373</Words>
  <Application>Microsoft Macintosh PowerPoint</Application>
  <PresentationFormat>On-screen Show (16:9)</PresentationFormat>
  <Paragraphs>161</Paragraphs>
  <Slides>38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Calibri</vt:lpstr>
      <vt:lpstr>ＭＳ Ｐゴシック</vt:lpstr>
      <vt:lpstr>Arial</vt:lpstr>
      <vt:lpstr>Century Gothic</vt:lpstr>
      <vt:lpstr>Wingdings 3</vt:lpstr>
      <vt:lpstr>Mangal</vt:lpstr>
      <vt:lpstr>Gill Sans</vt:lpstr>
      <vt:lpstr>Ion</vt:lpstr>
      <vt:lpstr>Database Applications Building Web Sites with Django – SI664</vt:lpstr>
      <vt:lpstr>Face to Face Meeting Recordings</vt:lpstr>
      <vt:lpstr>Covid Protocols</vt:lpstr>
      <vt:lpstr>PowerPoint Presentation</vt:lpstr>
      <vt:lpstr>PowerPoint Presentation</vt:lpstr>
      <vt:lpstr>PowerPoint Presentation</vt:lpstr>
      <vt:lpstr>Enrollment?</vt:lpstr>
      <vt:lpstr>Course Overview</vt:lpstr>
      <vt:lpstr>SI664 in the Curriculum</vt:lpstr>
      <vt:lpstr>Pre Requisites</vt:lpstr>
      <vt:lpstr>Why Do *I* Need to Learn Django?</vt:lpstr>
      <vt:lpstr>PowerPoint Presentation</vt:lpstr>
      <vt:lpstr>What is the Course About?</vt:lpstr>
      <vt:lpstr>PowerPoint Presentation</vt:lpstr>
      <vt:lpstr>Learning Objectives</vt:lpstr>
      <vt:lpstr>No Textbook</vt:lpstr>
      <vt:lpstr>Don't Fall Behind in this Class</vt:lpstr>
      <vt:lpstr>PowerPoint Presentation</vt:lpstr>
      <vt:lpstr>PowerPoint Presentation</vt:lpstr>
      <vt:lpstr>PowerPoint Presentation</vt:lpstr>
      <vt:lpstr>PowerPoint Presentation</vt:lpstr>
      <vt:lpstr>PowerPoint Presentation</vt:lpstr>
      <vt:lpstr>This course is open source</vt:lpstr>
      <vt:lpstr>Grading</vt:lpstr>
      <vt:lpstr>Grading Assignments</vt:lpstr>
      <vt:lpstr>How a Week Works</vt:lpstr>
      <vt:lpstr>Lectures??</vt:lpstr>
      <vt:lpstr>Discussion Sections (Regular)</vt:lpstr>
      <vt:lpstr>Discussion Section 664-004</vt:lpstr>
      <vt:lpstr>Office Hours</vt:lpstr>
      <vt:lpstr>PowerPoint Presentation</vt:lpstr>
      <vt:lpstr>Slack – Not Official – Not required</vt:lpstr>
      <vt:lpstr>PowerPoint Presentation</vt:lpstr>
      <vt:lpstr>Practical Midterm Exam</vt:lpstr>
      <vt:lpstr>Final Exam – Code Escape Room</vt:lpstr>
      <vt:lpstr>Final Grade Computation</vt:lpstr>
      <vt:lpstr>Health and well being</vt:lpstr>
      <vt:lpstr>Welcome to the course...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Applications PHP / MySql / HTML / CSS</dc:title>
  <dc:creator>Charles Severance</dc:creator>
  <cp:lastModifiedBy>Microsoft Office User</cp:lastModifiedBy>
  <cp:revision>109</cp:revision>
  <dcterms:created xsi:type="dcterms:W3CDTF">2015-01-08T02:39:30Z</dcterms:created>
  <dcterms:modified xsi:type="dcterms:W3CDTF">2022-01-06T18:28:50Z</dcterms:modified>
</cp:coreProperties>
</file>